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9" r:id="rId3"/>
    <p:sldId id="258" r:id="rId4"/>
    <p:sldId id="260" r:id="rId5"/>
    <p:sldId id="261" r:id="rId6"/>
    <p:sldId id="262" r:id="rId7"/>
    <p:sldId id="263"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3" d="100"/>
          <a:sy n="63" d="100"/>
        </p:scale>
        <p:origin x="804" y="5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7F2601F-2BF4-46F5-897A-70575C1283F1}" type="doc">
      <dgm:prSet loTypeId="urn:microsoft.com/office/officeart/2005/8/layout/default" loCatId="list" qsTypeId="urn:microsoft.com/office/officeart/2005/8/quickstyle/simple1" qsCatId="simple" csTypeId="urn:microsoft.com/office/officeart/2005/8/colors/colorful5" csCatId="colorful"/>
      <dgm:spPr/>
      <dgm:t>
        <a:bodyPr/>
        <a:lstStyle/>
        <a:p>
          <a:endParaRPr lang="en-US"/>
        </a:p>
      </dgm:t>
    </dgm:pt>
    <dgm:pt modelId="{2370C0FB-20A4-4636-8585-83A4E06B8CB9}">
      <dgm:prSet/>
      <dgm:spPr/>
      <dgm:t>
        <a:bodyPr/>
        <a:lstStyle/>
        <a:p>
          <a:r>
            <a:rPr lang="en-CA"/>
            <a:t>Communication is an exchange of information with each participant being unique in their understanding and abilities.  We must be diverse in our execution to ensure that our students are receiving as much information as we can give them. </a:t>
          </a:r>
          <a:endParaRPr lang="en-US"/>
        </a:p>
      </dgm:t>
    </dgm:pt>
    <dgm:pt modelId="{2843CF77-1459-45E3-A414-5056AC2DFA9E}" type="parTrans" cxnId="{5CB30BD7-AA9D-4E46-A0AE-BCEA3F023E21}">
      <dgm:prSet/>
      <dgm:spPr/>
      <dgm:t>
        <a:bodyPr/>
        <a:lstStyle/>
        <a:p>
          <a:endParaRPr lang="en-US"/>
        </a:p>
      </dgm:t>
    </dgm:pt>
    <dgm:pt modelId="{C82F1EF9-6F4B-440B-8317-1DB9CC7C6736}" type="sibTrans" cxnId="{5CB30BD7-AA9D-4E46-A0AE-BCEA3F023E21}">
      <dgm:prSet/>
      <dgm:spPr/>
      <dgm:t>
        <a:bodyPr/>
        <a:lstStyle/>
        <a:p>
          <a:endParaRPr lang="en-US"/>
        </a:p>
      </dgm:t>
    </dgm:pt>
    <dgm:pt modelId="{E331E6FD-EB38-476C-A728-F116B78199E0}">
      <dgm:prSet/>
      <dgm:spPr/>
      <dgm:t>
        <a:bodyPr/>
        <a:lstStyle/>
        <a:p>
          <a:r>
            <a:rPr lang="en-CA"/>
            <a:t>Partners in communication-we each have an equal role.</a:t>
          </a:r>
          <a:endParaRPr lang="en-US"/>
        </a:p>
      </dgm:t>
    </dgm:pt>
    <dgm:pt modelId="{5E8D7118-61B4-4A8F-823D-70BAA6057876}" type="parTrans" cxnId="{8D7CFCFD-2B3D-486C-95C4-37941DBA18C6}">
      <dgm:prSet/>
      <dgm:spPr/>
      <dgm:t>
        <a:bodyPr/>
        <a:lstStyle/>
        <a:p>
          <a:endParaRPr lang="en-US"/>
        </a:p>
      </dgm:t>
    </dgm:pt>
    <dgm:pt modelId="{47600D48-E483-4ABD-AEED-3F2A04D65C09}" type="sibTrans" cxnId="{8D7CFCFD-2B3D-486C-95C4-37941DBA18C6}">
      <dgm:prSet/>
      <dgm:spPr/>
      <dgm:t>
        <a:bodyPr/>
        <a:lstStyle/>
        <a:p>
          <a:endParaRPr lang="en-US"/>
        </a:p>
      </dgm:t>
    </dgm:pt>
    <dgm:pt modelId="{41BC392B-8A70-4872-A283-E36FEC867693}">
      <dgm:prSet/>
      <dgm:spPr/>
      <dgm:t>
        <a:bodyPr/>
        <a:lstStyle/>
        <a:p>
          <a:r>
            <a:rPr lang="en-CA"/>
            <a:t>Types of communication: </a:t>
          </a:r>
          <a:endParaRPr lang="en-US"/>
        </a:p>
      </dgm:t>
    </dgm:pt>
    <dgm:pt modelId="{DFB9DD1A-A71B-40B3-AAA9-FD66A8B95089}" type="parTrans" cxnId="{8B7FD01E-644D-4F9E-B391-9AF469C1558C}">
      <dgm:prSet/>
      <dgm:spPr/>
      <dgm:t>
        <a:bodyPr/>
        <a:lstStyle/>
        <a:p>
          <a:endParaRPr lang="en-US"/>
        </a:p>
      </dgm:t>
    </dgm:pt>
    <dgm:pt modelId="{23EDA3FC-9ED7-43BE-A875-42D25FE2DAB2}" type="sibTrans" cxnId="{8B7FD01E-644D-4F9E-B391-9AF469C1558C}">
      <dgm:prSet/>
      <dgm:spPr/>
      <dgm:t>
        <a:bodyPr/>
        <a:lstStyle/>
        <a:p>
          <a:endParaRPr lang="en-US"/>
        </a:p>
      </dgm:t>
    </dgm:pt>
    <dgm:pt modelId="{D8FD03D8-8B8C-425E-9C98-406DE23FD0FA}">
      <dgm:prSet/>
      <dgm:spPr/>
      <dgm:t>
        <a:bodyPr/>
        <a:lstStyle/>
        <a:p>
          <a:r>
            <a:rPr lang="en-CA"/>
            <a:t>facial expressions, non-verbal vocalizations, gestures, sign, object or tactile cues, touch…</a:t>
          </a:r>
          <a:endParaRPr lang="en-US"/>
        </a:p>
      </dgm:t>
    </dgm:pt>
    <dgm:pt modelId="{AF14F154-5776-42C7-869B-7EBA5E5B90DD}" type="parTrans" cxnId="{6D081F33-C42E-4EA1-BE41-193F8D2023C8}">
      <dgm:prSet/>
      <dgm:spPr/>
      <dgm:t>
        <a:bodyPr/>
        <a:lstStyle/>
        <a:p>
          <a:endParaRPr lang="en-US"/>
        </a:p>
      </dgm:t>
    </dgm:pt>
    <dgm:pt modelId="{799A530C-8117-49C8-8DCE-21BF67A3050B}" type="sibTrans" cxnId="{6D081F33-C42E-4EA1-BE41-193F8D2023C8}">
      <dgm:prSet/>
      <dgm:spPr/>
      <dgm:t>
        <a:bodyPr/>
        <a:lstStyle/>
        <a:p>
          <a:endParaRPr lang="en-US"/>
        </a:p>
      </dgm:t>
    </dgm:pt>
    <dgm:pt modelId="{0E15FD8D-85A8-4AE7-B8EF-7FBB35B71D59}" type="pres">
      <dgm:prSet presAssocID="{77F2601F-2BF4-46F5-897A-70575C1283F1}" presName="diagram" presStyleCnt="0">
        <dgm:presLayoutVars>
          <dgm:dir/>
          <dgm:resizeHandles val="exact"/>
        </dgm:presLayoutVars>
      </dgm:prSet>
      <dgm:spPr/>
    </dgm:pt>
    <dgm:pt modelId="{9EB88D7F-D037-44E1-84B3-43EFF3C808A9}" type="pres">
      <dgm:prSet presAssocID="{2370C0FB-20A4-4636-8585-83A4E06B8CB9}" presName="node" presStyleLbl="node1" presStyleIdx="0" presStyleCnt="4">
        <dgm:presLayoutVars>
          <dgm:bulletEnabled val="1"/>
        </dgm:presLayoutVars>
      </dgm:prSet>
      <dgm:spPr/>
    </dgm:pt>
    <dgm:pt modelId="{CF9EA13F-D702-4E44-9222-7ED46C67F4F7}" type="pres">
      <dgm:prSet presAssocID="{C82F1EF9-6F4B-440B-8317-1DB9CC7C6736}" presName="sibTrans" presStyleCnt="0"/>
      <dgm:spPr/>
    </dgm:pt>
    <dgm:pt modelId="{9F3665F5-D85D-4DA1-9EDB-88C42D8F1F52}" type="pres">
      <dgm:prSet presAssocID="{E331E6FD-EB38-476C-A728-F116B78199E0}" presName="node" presStyleLbl="node1" presStyleIdx="1" presStyleCnt="4">
        <dgm:presLayoutVars>
          <dgm:bulletEnabled val="1"/>
        </dgm:presLayoutVars>
      </dgm:prSet>
      <dgm:spPr/>
    </dgm:pt>
    <dgm:pt modelId="{A829A1D7-51C4-45CA-B3CB-CDAB6F28A2F4}" type="pres">
      <dgm:prSet presAssocID="{47600D48-E483-4ABD-AEED-3F2A04D65C09}" presName="sibTrans" presStyleCnt="0"/>
      <dgm:spPr/>
    </dgm:pt>
    <dgm:pt modelId="{4D16E6C4-85FD-4292-BDB4-A5E0F08AC27C}" type="pres">
      <dgm:prSet presAssocID="{41BC392B-8A70-4872-A283-E36FEC867693}" presName="node" presStyleLbl="node1" presStyleIdx="2" presStyleCnt="4">
        <dgm:presLayoutVars>
          <dgm:bulletEnabled val="1"/>
        </dgm:presLayoutVars>
      </dgm:prSet>
      <dgm:spPr/>
    </dgm:pt>
    <dgm:pt modelId="{922369AF-6625-4FC7-B42D-114DD2915C37}" type="pres">
      <dgm:prSet presAssocID="{23EDA3FC-9ED7-43BE-A875-42D25FE2DAB2}" presName="sibTrans" presStyleCnt="0"/>
      <dgm:spPr/>
    </dgm:pt>
    <dgm:pt modelId="{7730AE87-5D9E-44F5-AD0C-ABEC44A43D75}" type="pres">
      <dgm:prSet presAssocID="{D8FD03D8-8B8C-425E-9C98-406DE23FD0FA}" presName="node" presStyleLbl="node1" presStyleIdx="3" presStyleCnt="4">
        <dgm:presLayoutVars>
          <dgm:bulletEnabled val="1"/>
        </dgm:presLayoutVars>
      </dgm:prSet>
      <dgm:spPr/>
    </dgm:pt>
  </dgm:ptLst>
  <dgm:cxnLst>
    <dgm:cxn modelId="{3D7DD818-F0CB-4F32-B49A-281094CCE7EA}" type="presOf" srcId="{77F2601F-2BF4-46F5-897A-70575C1283F1}" destId="{0E15FD8D-85A8-4AE7-B8EF-7FBB35B71D59}" srcOrd="0" destOrd="0" presId="urn:microsoft.com/office/officeart/2005/8/layout/default"/>
    <dgm:cxn modelId="{8B7FD01E-644D-4F9E-B391-9AF469C1558C}" srcId="{77F2601F-2BF4-46F5-897A-70575C1283F1}" destId="{41BC392B-8A70-4872-A283-E36FEC867693}" srcOrd="2" destOrd="0" parTransId="{DFB9DD1A-A71B-40B3-AAA9-FD66A8B95089}" sibTransId="{23EDA3FC-9ED7-43BE-A875-42D25FE2DAB2}"/>
    <dgm:cxn modelId="{6D081F33-C42E-4EA1-BE41-193F8D2023C8}" srcId="{77F2601F-2BF4-46F5-897A-70575C1283F1}" destId="{D8FD03D8-8B8C-425E-9C98-406DE23FD0FA}" srcOrd="3" destOrd="0" parTransId="{AF14F154-5776-42C7-869B-7EBA5E5B90DD}" sibTransId="{799A530C-8117-49C8-8DCE-21BF67A3050B}"/>
    <dgm:cxn modelId="{443E8664-B772-43F7-9B15-5AD4488D7FF1}" type="presOf" srcId="{E331E6FD-EB38-476C-A728-F116B78199E0}" destId="{9F3665F5-D85D-4DA1-9EDB-88C42D8F1F52}" srcOrd="0" destOrd="0" presId="urn:microsoft.com/office/officeart/2005/8/layout/default"/>
    <dgm:cxn modelId="{BB20696A-96F7-409C-A0FF-B7556BE84A21}" type="presOf" srcId="{2370C0FB-20A4-4636-8585-83A4E06B8CB9}" destId="{9EB88D7F-D037-44E1-84B3-43EFF3C808A9}" srcOrd="0" destOrd="0" presId="urn:microsoft.com/office/officeart/2005/8/layout/default"/>
    <dgm:cxn modelId="{2FE17390-E9E2-4BAD-A3C7-C2EFE3D77E24}" type="presOf" srcId="{41BC392B-8A70-4872-A283-E36FEC867693}" destId="{4D16E6C4-85FD-4292-BDB4-A5E0F08AC27C}" srcOrd="0" destOrd="0" presId="urn:microsoft.com/office/officeart/2005/8/layout/default"/>
    <dgm:cxn modelId="{7DE832BA-CFFB-4E83-85BC-556B2B577BF8}" type="presOf" srcId="{D8FD03D8-8B8C-425E-9C98-406DE23FD0FA}" destId="{7730AE87-5D9E-44F5-AD0C-ABEC44A43D75}" srcOrd="0" destOrd="0" presId="urn:microsoft.com/office/officeart/2005/8/layout/default"/>
    <dgm:cxn modelId="{5CB30BD7-AA9D-4E46-A0AE-BCEA3F023E21}" srcId="{77F2601F-2BF4-46F5-897A-70575C1283F1}" destId="{2370C0FB-20A4-4636-8585-83A4E06B8CB9}" srcOrd="0" destOrd="0" parTransId="{2843CF77-1459-45E3-A414-5056AC2DFA9E}" sibTransId="{C82F1EF9-6F4B-440B-8317-1DB9CC7C6736}"/>
    <dgm:cxn modelId="{8D7CFCFD-2B3D-486C-95C4-37941DBA18C6}" srcId="{77F2601F-2BF4-46F5-897A-70575C1283F1}" destId="{E331E6FD-EB38-476C-A728-F116B78199E0}" srcOrd="1" destOrd="0" parTransId="{5E8D7118-61B4-4A8F-823D-70BAA6057876}" sibTransId="{47600D48-E483-4ABD-AEED-3F2A04D65C09}"/>
    <dgm:cxn modelId="{A4185309-874D-4EF1-A109-89A1265C5C02}" type="presParOf" srcId="{0E15FD8D-85A8-4AE7-B8EF-7FBB35B71D59}" destId="{9EB88D7F-D037-44E1-84B3-43EFF3C808A9}" srcOrd="0" destOrd="0" presId="urn:microsoft.com/office/officeart/2005/8/layout/default"/>
    <dgm:cxn modelId="{F8836D88-1537-4315-83F9-80137EEA79A7}" type="presParOf" srcId="{0E15FD8D-85A8-4AE7-B8EF-7FBB35B71D59}" destId="{CF9EA13F-D702-4E44-9222-7ED46C67F4F7}" srcOrd="1" destOrd="0" presId="urn:microsoft.com/office/officeart/2005/8/layout/default"/>
    <dgm:cxn modelId="{5729F23F-24C0-45B1-B89B-060DD15BFC1E}" type="presParOf" srcId="{0E15FD8D-85A8-4AE7-B8EF-7FBB35B71D59}" destId="{9F3665F5-D85D-4DA1-9EDB-88C42D8F1F52}" srcOrd="2" destOrd="0" presId="urn:microsoft.com/office/officeart/2005/8/layout/default"/>
    <dgm:cxn modelId="{8A7FA2D8-CB3E-436A-803F-E0A237C93817}" type="presParOf" srcId="{0E15FD8D-85A8-4AE7-B8EF-7FBB35B71D59}" destId="{A829A1D7-51C4-45CA-B3CB-CDAB6F28A2F4}" srcOrd="3" destOrd="0" presId="urn:microsoft.com/office/officeart/2005/8/layout/default"/>
    <dgm:cxn modelId="{A0DCB3AE-A5FE-4858-99EE-C6ACE07DB28A}" type="presParOf" srcId="{0E15FD8D-85A8-4AE7-B8EF-7FBB35B71D59}" destId="{4D16E6C4-85FD-4292-BDB4-A5E0F08AC27C}" srcOrd="4" destOrd="0" presId="urn:microsoft.com/office/officeart/2005/8/layout/default"/>
    <dgm:cxn modelId="{05726E05-18CD-45E3-8BF3-E15D9B3B8FD3}" type="presParOf" srcId="{0E15FD8D-85A8-4AE7-B8EF-7FBB35B71D59}" destId="{922369AF-6625-4FC7-B42D-114DD2915C37}" srcOrd="5" destOrd="0" presId="urn:microsoft.com/office/officeart/2005/8/layout/default"/>
    <dgm:cxn modelId="{33075AAC-DD6E-490A-88D9-4CE8D8ABC831}" type="presParOf" srcId="{0E15FD8D-85A8-4AE7-B8EF-7FBB35B71D59}" destId="{7730AE87-5D9E-44F5-AD0C-ABEC44A43D75}" srcOrd="6"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7BE8BEBF-E1B1-43D7-BA8C-397129B3F0ED}" type="doc">
      <dgm:prSet loTypeId="urn:microsoft.com/office/officeart/2005/8/layout/vList2" loCatId="list" qsTypeId="urn:microsoft.com/office/officeart/2005/8/quickstyle/simple1" qsCatId="simple" csTypeId="urn:microsoft.com/office/officeart/2005/8/colors/colorful5" csCatId="colorful"/>
      <dgm:spPr/>
      <dgm:t>
        <a:bodyPr/>
        <a:lstStyle/>
        <a:p>
          <a:endParaRPr lang="en-US"/>
        </a:p>
      </dgm:t>
    </dgm:pt>
    <dgm:pt modelId="{6634464C-7A99-4382-BC59-A9D2DD70E39A}">
      <dgm:prSet/>
      <dgm:spPr/>
      <dgm:t>
        <a:bodyPr/>
        <a:lstStyle/>
        <a:p>
          <a:r>
            <a:rPr lang="en-CA"/>
            <a:t>Active Participants have an equal role</a:t>
          </a:r>
          <a:endParaRPr lang="en-US"/>
        </a:p>
      </dgm:t>
    </dgm:pt>
    <dgm:pt modelId="{4DAD89E0-6C2F-4352-8937-5BC53A1359FF}" type="parTrans" cxnId="{FA6B24BB-A823-4F7E-A696-1EB94AE1D337}">
      <dgm:prSet/>
      <dgm:spPr/>
      <dgm:t>
        <a:bodyPr/>
        <a:lstStyle/>
        <a:p>
          <a:endParaRPr lang="en-US"/>
        </a:p>
      </dgm:t>
    </dgm:pt>
    <dgm:pt modelId="{8523A743-5489-435B-BF1A-3C895CE01810}" type="sibTrans" cxnId="{FA6B24BB-A823-4F7E-A696-1EB94AE1D337}">
      <dgm:prSet/>
      <dgm:spPr/>
      <dgm:t>
        <a:bodyPr/>
        <a:lstStyle/>
        <a:p>
          <a:endParaRPr lang="en-US"/>
        </a:p>
      </dgm:t>
    </dgm:pt>
    <dgm:pt modelId="{29FAD81C-AE03-4CB4-9557-0F6513801971}">
      <dgm:prSet/>
      <dgm:spPr/>
      <dgm:t>
        <a:bodyPr/>
        <a:lstStyle/>
        <a:p>
          <a:r>
            <a:rPr lang="en-CA"/>
            <a:t>Expressive and receptive communication: The sending and receiving can vary in an individual.  Example: Verbal and touch to receive, facial and vocalizations to express.</a:t>
          </a:r>
          <a:endParaRPr lang="en-US"/>
        </a:p>
      </dgm:t>
    </dgm:pt>
    <dgm:pt modelId="{432E9A00-5A04-4DC9-93F6-527A6F69D0EE}" type="parTrans" cxnId="{6220C960-ABF8-480B-BEA6-FF890FBA6E74}">
      <dgm:prSet/>
      <dgm:spPr/>
      <dgm:t>
        <a:bodyPr/>
        <a:lstStyle/>
        <a:p>
          <a:endParaRPr lang="en-US"/>
        </a:p>
      </dgm:t>
    </dgm:pt>
    <dgm:pt modelId="{A7E9BDFC-384B-4B8C-B102-3616B8CAA720}" type="sibTrans" cxnId="{6220C960-ABF8-480B-BEA6-FF890FBA6E74}">
      <dgm:prSet/>
      <dgm:spPr/>
      <dgm:t>
        <a:bodyPr/>
        <a:lstStyle/>
        <a:p>
          <a:endParaRPr lang="en-US"/>
        </a:p>
      </dgm:t>
    </dgm:pt>
    <dgm:pt modelId="{DF820FFA-6095-4003-B25E-80304B42F531}" type="pres">
      <dgm:prSet presAssocID="{7BE8BEBF-E1B1-43D7-BA8C-397129B3F0ED}" presName="linear" presStyleCnt="0">
        <dgm:presLayoutVars>
          <dgm:animLvl val="lvl"/>
          <dgm:resizeHandles val="exact"/>
        </dgm:presLayoutVars>
      </dgm:prSet>
      <dgm:spPr/>
    </dgm:pt>
    <dgm:pt modelId="{4E99165C-AC97-4AF5-B973-B4CDBB409CD9}" type="pres">
      <dgm:prSet presAssocID="{6634464C-7A99-4382-BC59-A9D2DD70E39A}" presName="parentText" presStyleLbl="node1" presStyleIdx="0" presStyleCnt="2">
        <dgm:presLayoutVars>
          <dgm:chMax val="0"/>
          <dgm:bulletEnabled val="1"/>
        </dgm:presLayoutVars>
      </dgm:prSet>
      <dgm:spPr/>
    </dgm:pt>
    <dgm:pt modelId="{A90CAC86-521E-4346-A723-C1A14EA44617}" type="pres">
      <dgm:prSet presAssocID="{8523A743-5489-435B-BF1A-3C895CE01810}" presName="spacer" presStyleCnt="0"/>
      <dgm:spPr/>
    </dgm:pt>
    <dgm:pt modelId="{59D9A0E5-8199-45B7-812B-ED417AC7CC67}" type="pres">
      <dgm:prSet presAssocID="{29FAD81C-AE03-4CB4-9557-0F6513801971}" presName="parentText" presStyleLbl="node1" presStyleIdx="1" presStyleCnt="2">
        <dgm:presLayoutVars>
          <dgm:chMax val="0"/>
          <dgm:bulletEnabled val="1"/>
        </dgm:presLayoutVars>
      </dgm:prSet>
      <dgm:spPr/>
    </dgm:pt>
  </dgm:ptLst>
  <dgm:cxnLst>
    <dgm:cxn modelId="{6220C960-ABF8-480B-BEA6-FF890FBA6E74}" srcId="{7BE8BEBF-E1B1-43D7-BA8C-397129B3F0ED}" destId="{29FAD81C-AE03-4CB4-9557-0F6513801971}" srcOrd="1" destOrd="0" parTransId="{432E9A00-5A04-4DC9-93F6-527A6F69D0EE}" sibTransId="{A7E9BDFC-384B-4B8C-B102-3616B8CAA720}"/>
    <dgm:cxn modelId="{7BC81F6A-DDD6-49D4-80B2-419D04DB140A}" type="presOf" srcId="{29FAD81C-AE03-4CB4-9557-0F6513801971}" destId="{59D9A0E5-8199-45B7-812B-ED417AC7CC67}" srcOrd="0" destOrd="0" presId="urn:microsoft.com/office/officeart/2005/8/layout/vList2"/>
    <dgm:cxn modelId="{7E9C73A5-4C6E-4C3F-BF78-8CEE53166192}" type="presOf" srcId="{6634464C-7A99-4382-BC59-A9D2DD70E39A}" destId="{4E99165C-AC97-4AF5-B973-B4CDBB409CD9}" srcOrd="0" destOrd="0" presId="urn:microsoft.com/office/officeart/2005/8/layout/vList2"/>
    <dgm:cxn modelId="{FA6B24BB-A823-4F7E-A696-1EB94AE1D337}" srcId="{7BE8BEBF-E1B1-43D7-BA8C-397129B3F0ED}" destId="{6634464C-7A99-4382-BC59-A9D2DD70E39A}" srcOrd="0" destOrd="0" parTransId="{4DAD89E0-6C2F-4352-8937-5BC53A1359FF}" sibTransId="{8523A743-5489-435B-BF1A-3C895CE01810}"/>
    <dgm:cxn modelId="{92E2CDCF-02F6-4551-8EA8-A640793978BD}" type="presOf" srcId="{7BE8BEBF-E1B1-43D7-BA8C-397129B3F0ED}" destId="{DF820FFA-6095-4003-B25E-80304B42F531}" srcOrd="0" destOrd="0" presId="urn:microsoft.com/office/officeart/2005/8/layout/vList2"/>
    <dgm:cxn modelId="{436FE4D9-7FB5-450A-956E-03EAC9E77742}" type="presParOf" srcId="{DF820FFA-6095-4003-B25E-80304B42F531}" destId="{4E99165C-AC97-4AF5-B973-B4CDBB409CD9}" srcOrd="0" destOrd="0" presId="urn:microsoft.com/office/officeart/2005/8/layout/vList2"/>
    <dgm:cxn modelId="{62D517C7-47A6-4556-B395-72AC81C92CDF}" type="presParOf" srcId="{DF820FFA-6095-4003-B25E-80304B42F531}" destId="{A90CAC86-521E-4346-A723-C1A14EA44617}" srcOrd="1" destOrd="0" presId="urn:microsoft.com/office/officeart/2005/8/layout/vList2"/>
    <dgm:cxn modelId="{7DF7535A-2DBA-4B9F-8209-DCFBD5D29FD1}" type="presParOf" srcId="{DF820FFA-6095-4003-B25E-80304B42F531}" destId="{59D9A0E5-8199-45B7-812B-ED417AC7CC67}" srcOrd="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5013405E-406F-492D-82A3-C98FEF53F2F4}" type="doc">
      <dgm:prSet loTypeId="urn:microsoft.com/office/officeart/2005/8/layout/vList2" loCatId="list" qsTypeId="urn:microsoft.com/office/officeart/2005/8/quickstyle/simple1" qsCatId="simple" csTypeId="urn:microsoft.com/office/officeart/2005/8/colors/colorful5" csCatId="colorful"/>
      <dgm:spPr/>
      <dgm:t>
        <a:bodyPr/>
        <a:lstStyle/>
        <a:p>
          <a:endParaRPr lang="en-US"/>
        </a:p>
      </dgm:t>
    </dgm:pt>
    <dgm:pt modelId="{80B1A06D-6C77-4FED-ACB1-AA4E850C8AEB}">
      <dgm:prSet/>
      <dgm:spPr/>
      <dgm:t>
        <a:bodyPr/>
        <a:lstStyle/>
        <a:p>
          <a:r>
            <a:rPr lang="en-CA"/>
            <a:t>Constant exchange of information, expressively and receptively, simultaneously happening.</a:t>
          </a:r>
          <a:endParaRPr lang="en-US"/>
        </a:p>
      </dgm:t>
    </dgm:pt>
    <dgm:pt modelId="{6772C8DE-2DCF-4253-80B2-EA5BF259882D}" type="parTrans" cxnId="{512FE3FB-8203-4FA6-A612-0EC8541BE2B3}">
      <dgm:prSet/>
      <dgm:spPr/>
      <dgm:t>
        <a:bodyPr/>
        <a:lstStyle/>
        <a:p>
          <a:endParaRPr lang="en-US"/>
        </a:p>
      </dgm:t>
    </dgm:pt>
    <dgm:pt modelId="{FFEF96E7-A755-4865-B1C7-E3C1FD28E637}" type="sibTrans" cxnId="{512FE3FB-8203-4FA6-A612-0EC8541BE2B3}">
      <dgm:prSet/>
      <dgm:spPr/>
      <dgm:t>
        <a:bodyPr/>
        <a:lstStyle/>
        <a:p>
          <a:endParaRPr lang="en-US"/>
        </a:p>
      </dgm:t>
    </dgm:pt>
    <dgm:pt modelId="{F208A137-37E8-43DA-A727-29C137106863}">
      <dgm:prSet/>
      <dgm:spPr/>
      <dgm:t>
        <a:bodyPr/>
        <a:lstStyle/>
        <a:p>
          <a:r>
            <a:rPr lang="en-CA"/>
            <a:t>Both participants must be fully engaged when there are sensory impairments</a:t>
          </a:r>
          <a:endParaRPr lang="en-US"/>
        </a:p>
      </dgm:t>
    </dgm:pt>
    <dgm:pt modelId="{846CFC18-DC10-42DF-BB55-05DBABB496C5}" type="parTrans" cxnId="{D00611C3-BB3E-4207-BAEA-9A729F677081}">
      <dgm:prSet/>
      <dgm:spPr/>
      <dgm:t>
        <a:bodyPr/>
        <a:lstStyle/>
        <a:p>
          <a:endParaRPr lang="en-US"/>
        </a:p>
      </dgm:t>
    </dgm:pt>
    <dgm:pt modelId="{40D1ED86-AC82-4CD3-8485-FB10C3F93F1A}" type="sibTrans" cxnId="{D00611C3-BB3E-4207-BAEA-9A729F677081}">
      <dgm:prSet/>
      <dgm:spPr/>
      <dgm:t>
        <a:bodyPr/>
        <a:lstStyle/>
        <a:p>
          <a:endParaRPr lang="en-US"/>
        </a:p>
      </dgm:t>
    </dgm:pt>
    <dgm:pt modelId="{5BFD7A40-4CE2-4687-8B63-D89EC5A96B77}" type="pres">
      <dgm:prSet presAssocID="{5013405E-406F-492D-82A3-C98FEF53F2F4}" presName="linear" presStyleCnt="0">
        <dgm:presLayoutVars>
          <dgm:animLvl val="lvl"/>
          <dgm:resizeHandles val="exact"/>
        </dgm:presLayoutVars>
      </dgm:prSet>
      <dgm:spPr/>
    </dgm:pt>
    <dgm:pt modelId="{E0E09852-0EA1-40C5-8EED-B0C92D98A6C3}" type="pres">
      <dgm:prSet presAssocID="{80B1A06D-6C77-4FED-ACB1-AA4E850C8AEB}" presName="parentText" presStyleLbl="node1" presStyleIdx="0" presStyleCnt="2">
        <dgm:presLayoutVars>
          <dgm:chMax val="0"/>
          <dgm:bulletEnabled val="1"/>
        </dgm:presLayoutVars>
      </dgm:prSet>
      <dgm:spPr/>
    </dgm:pt>
    <dgm:pt modelId="{E7A057D2-A62F-4059-A7D7-BBFE88DC3A00}" type="pres">
      <dgm:prSet presAssocID="{FFEF96E7-A755-4865-B1C7-E3C1FD28E637}" presName="spacer" presStyleCnt="0"/>
      <dgm:spPr/>
    </dgm:pt>
    <dgm:pt modelId="{4CE2E63B-DD1A-4F44-8247-F3E0D6243A39}" type="pres">
      <dgm:prSet presAssocID="{F208A137-37E8-43DA-A727-29C137106863}" presName="parentText" presStyleLbl="node1" presStyleIdx="1" presStyleCnt="2">
        <dgm:presLayoutVars>
          <dgm:chMax val="0"/>
          <dgm:bulletEnabled val="1"/>
        </dgm:presLayoutVars>
      </dgm:prSet>
      <dgm:spPr/>
    </dgm:pt>
  </dgm:ptLst>
  <dgm:cxnLst>
    <dgm:cxn modelId="{5052FB11-D289-4AA0-BF91-941E8096C1BA}" type="presOf" srcId="{F208A137-37E8-43DA-A727-29C137106863}" destId="{4CE2E63B-DD1A-4F44-8247-F3E0D6243A39}" srcOrd="0" destOrd="0" presId="urn:microsoft.com/office/officeart/2005/8/layout/vList2"/>
    <dgm:cxn modelId="{D55D2624-CE99-4D2E-80F4-C7A6C5F9CEA7}" type="presOf" srcId="{5013405E-406F-492D-82A3-C98FEF53F2F4}" destId="{5BFD7A40-4CE2-4687-8B63-D89EC5A96B77}" srcOrd="0" destOrd="0" presId="urn:microsoft.com/office/officeart/2005/8/layout/vList2"/>
    <dgm:cxn modelId="{C3E64156-D62B-48F7-9688-CE310C28A7F4}" type="presOf" srcId="{80B1A06D-6C77-4FED-ACB1-AA4E850C8AEB}" destId="{E0E09852-0EA1-40C5-8EED-B0C92D98A6C3}" srcOrd="0" destOrd="0" presId="urn:microsoft.com/office/officeart/2005/8/layout/vList2"/>
    <dgm:cxn modelId="{D00611C3-BB3E-4207-BAEA-9A729F677081}" srcId="{5013405E-406F-492D-82A3-C98FEF53F2F4}" destId="{F208A137-37E8-43DA-A727-29C137106863}" srcOrd="1" destOrd="0" parTransId="{846CFC18-DC10-42DF-BB55-05DBABB496C5}" sibTransId="{40D1ED86-AC82-4CD3-8485-FB10C3F93F1A}"/>
    <dgm:cxn modelId="{512FE3FB-8203-4FA6-A612-0EC8541BE2B3}" srcId="{5013405E-406F-492D-82A3-C98FEF53F2F4}" destId="{80B1A06D-6C77-4FED-ACB1-AA4E850C8AEB}" srcOrd="0" destOrd="0" parTransId="{6772C8DE-2DCF-4253-80B2-EA5BF259882D}" sibTransId="{FFEF96E7-A755-4865-B1C7-E3C1FD28E637}"/>
    <dgm:cxn modelId="{6C94C828-1663-4C1F-B41A-B630B74C5E95}" type="presParOf" srcId="{5BFD7A40-4CE2-4687-8B63-D89EC5A96B77}" destId="{E0E09852-0EA1-40C5-8EED-B0C92D98A6C3}" srcOrd="0" destOrd="0" presId="urn:microsoft.com/office/officeart/2005/8/layout/vList2"/>
    <dgm:cxn modelId="{F5199BEF-0682-4014-9E44-0E2C1B3FA9D1}" type="presParOf" srcId="{5BFD7A40-4CE2-4687-8B63-D89EC5A96B77}" destId="{E7A057D2-A62F-4059-A7D7-BBFE88DC3A00}" srcOrd="1" destOrd="0" presId="urn:microsoft.com/office/officeart/2005/8/layout/vList2"/>
    <dgm:cxn modelId="{2F58F012-E8F6-4F26-9794-5C4E4FAB5F67}" type="presParOf" srcId="{5BFD7A40-4CE2-4687-8B63-D89EC5A96B77}" destId="{4CE2E63B-DD1A-4F44-8247-F3E0D6243A39}" srcOrd="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A9F44E30-66B3-476A-BA2A-0B68E13A113E}" type="doc">
      <dgm:prSet loTypeId="urn:microsoft.com/office/officeart/2005/8/layout/vList2" loCatId="list" qsTypeId="urn:microsoft.com/office/officeart/2005/8/quickstyle/simple1" qsCatId="simple" csTypeId="urn:microsoft.com/office/officeart/2005/8/colors/colorful5" csCatId="colorful"/>
      <dgm:spPr/>
      <dgm:t>
        <a:bodyPr/>
        <a:lstStyle/>
        <a:p>
          <a:endParaRPr lang="en-US"/>
        </a:p>
      </dgm:t>
    </dgm:pt>
    <dgm:pt modelId="{2F2EDA17-4127-4742-8C71-B4615549415C}">
      <dgm:prSet/>
      <dgm:spPr/>
      <dgm:t>
        <a:bodyPr/>
        <a:lstStyle/>
        <a:p>
          <a:r>
            <a:rPr lang="en-CA"/>
            <a:t>Communication requires wait time for our students to be able to process the information and respond accordingly.</a:t>
          </a:r>
          <a:endParaRPr lang="en-US"/>
        </a:p>
      </dgm:t>
    </dgm:pt>
    <dgm:pt modelId="{1A85EEE9-04BA-4E55-853A-8FF8B020B0D2}" type="parTrans" cxnId="{89533D1D-8DAA-4702-A47F-49CC1C24C42C}">
      <dgm:prSet/>
      <dgm:spPr/>
      <dgm:t>
        <a:bodyPr/>
        <a:lstStyle/>
        <a:p>
          <a:endParaRPr lang="en-US"/>
        </a:p>
      </dgm:t>
    </dgm:pt>
    <dgm:pt modelId="{83DE172B-6328-4A65-9F18-36BF697942A4}" type="sibTrans" cxnId="{89533D1D-8DAA-4702-A47F-49CC1C24C42C}">
      <dgm:prSet/>
      <dgm:spPr/>
      <dgm:t>
        <a:bodyPr/>
        <a:lstStyle/>
        <a:p>
          <a:endParaRPr lang="en-US"/>
        </a:p>
      </dgm:t>
    </dgm:pt>
    <dgm:pt modelId="{2EBCF871-33C0-4BE7-96FB-654F28806343}">
      <dgm:prSet/>
      <dgm:spPr/>
      <dgm:t>
        <a:bodyPr/>
        <a:lstStyle/>
        <a:p>
          <a:r>
            <a:rPr lang="en-CA"/>
            <a:t>Lack of primary senses means learning does not happen incidentally</a:t>
          </a:r>
          <a:endParaRPr lang="en-US"/>
        </a:p>
      </dgm:t>
    </dgm:pt>
    <dgm:pt modelId="{BCC901E0-2FFB-4CDF-92D8-5D165A5636B4}" type="parTrans" cxnId="{535706EA-EEF8-4F5B-AAF6-242D40685D50}">
      <dgm:prSet/>
      <dgm:spPr/>
      <dgm:t>
        <a:bodyPr/>
        <a:lstStyle/>
        <a:p>
          <a:endParaRPr lang="en-US"/>
        </a:p>
      </dgm:t>
    </dgm:pt>
    <dgm:pt modelId="{C70D98FE-8E8A-42BD-923A-7C608331D9F4}" type="sibTrans" cxnId="{535706EA-EEF8-4F5B-AAF6-242D40685D50}">
      <dgm:prSet/>
      <dgm:spPr/>
      <dgm:t>
        <a:bodyPr/>
        <a:lstStyle/>
        <a:p>
          <a:endParaRPr lang="en-US"/>
        </a:p>
      </dgm:t>
    </dgm:pt>
    <dgm:pt modelId="{D192D119-E9D0-4B48-8C4C-A43BC4A5A9F3}">
      <dgm:prSet/>
      <dgm:spPr/>
      <dgm:t>
        <a:bodyPr/>
        <a:lstStyle/>
        <a:p>
          <a:r>
            <a:rPr lang="en-CA"/>
            <a:t>When incidental learning isn’t a means of gathering information, we must provide experiences and wait time to communicate concepts, ideas, life skills, activities, new people…</a:t>
          </a:r>
          <a:endParaRPr lang="en-US"/>
        </a:p>
      </dgm:t>
    </dgm:pt>
    <dgm:pt modelId="{1CC79BA8-9ACE-413F-9595-2395DDC6ECBD}" type="parTrans" cxnId="{517365B1-3595-4EF4-836C-5A0991CA9E13}">
      <dgm:prSet/>
      <dgm:spPr/>
      <dgm:t>
        <a:bodyPr/>
        <a:lstStyle/>
        <a:p>
          <a:endParaRPr lang="en-US"/>
        </a:p>
      </dgm:t>
    </dgm:pt>
    <dgm:pt modelId="{B77AB195-5C40-4E1D-8783-8CBA0CEE9412}" type="sibTrans" cxnId="{517365B1-3595-4EF4-836C-5A0991CA9E13}">
      <dgm:prSet/>
      <dgm:spPr/>
      <dgm:t>
        <a:bodyPr/>
        <a:lstStyle/>
        <a:p>
          <a:endParaRPr lang="en-US"/>
        </a:p>
      </dgm:t>
    </dgm:pt>
    <dgm:pt modelId="{06977D54-9D25-4DEF-832B-83418CDC108B}" type="pres">
      <dgm:prSet presAssocID="{A9F44E30-66B3-476A-BA2A-0B68E13A113E}" presName="linear" presStyleCnt="0">
        <dgm:presLayoutVars>
          <dgm:animLvl val="lvl"/>
          <dgm:resizeHandles val="exact"/>
        </dgm:presLayoutVars>
      </dgm:prSet>
      <dgm:spPr/>
    </dgm:pt>
    <dgm:pt modelId="{855C3E85-F21E-4AFA-9117-89C51D5F2DEB}" type="pres">
      <dgm:prSet presAssocID="{2F2EDA17-4127-4742-8C71-B4615549415C}" presName="parentText" presStyleLbl="node1" presStyleIdx="0" presStyleCnt="3">
        <dgm:presLayoutVars>
          <dgm:chMax val="0"/>
          <dgm:bulletEnabled val="1"/>
        </dgm:presLayoutVars>
      </dgm:prSet>
      <dgm:spPr/>
    </dgm:pt>
    <dgm:pt modelId="{3BB27B88-8A5E-4445-9983-D18BD578BA18}" type="pres">
      <dgm:prSet presAssocID="{83DE172B-6328-4A65-9F18-36BF697942A4}" presName="spacer" presStyleCnt="0"/>
      <dgm:spPr/>
    </dgm:pt>
    <dgm:pt modelId="{F160AC81-E295-4E5C-99D8-B5C221EF9D46}" type="pres">
      <dgm:prSet presAssocID="{2EBCF871-33C0-4BE7-96FB-654F28806343}" presName="parentText" presStyleLbl="node1" presStyleIdx="1" presStyleCnt="3">
        <dgm:presLayoutVars>
          <dgm:chMax val="0"/>
          <dgm:bulletEnabled val="1"/>
        </dgm:presLayoutVars>
      </dgm:prSet>
      <dgm:spPr/>
    </dgm:pt>
    <dgm:pt modelId="{8131C85A-047E-4F85-9F79-8A11F1E703F8}" type="pres">
      <dgm:prSet presAssocID="{C70D98FE-8E8A-42BD-923A-7C608331D9F4}" presName="spacer" presStyleCnt="0"/>
      <dgm:spPr/>
    </dgm:pt>
    <dgm:pt modelId="{0B5229E2-004A-49E0-8EB4-582E9148C049}" type="pres">
      <dgm:prSet presAssocID="{D192D119-E9D0-4B48-8C4C-A43BC4A5A9F3}" presName="parentText" presStyleLbl="node1" presStyleIdx="2" presStyleCnt="3">
        <dgm:presLayoutVars>
          <dgm:chMax val="0"/>
          <dgm:bulletEnabled val="1"/>
        </dgm:presLayoutVars>
      </dgm:prSet>
      <dgm:spPr/>
    </dgm:pt>
  </dgm:ptLst>
  <dgm:cxnLst>
    <dgm:cxn modelId="{3F032D05-C165-4968-B5A7-30B65D9C7BE7}" type="presOf" srcId="{2EBCF871-33C0-4BE7-96FB-654F28806343}" destId="{F160AC81-E295-4E5C-99D8-B5C221EF9D46}" srcOrd="0" destOrd="0" presId="urn:microsoft.com/office/officeart/2005/8/layout/vList2"/>
    <dgm:cxn modelId="{89533D1D-8DAA-4702-A47F-49CC1C24C42C}" srcId="{A9F44E30-66B3-476A-BA2A-0B68E13A113E}" destId="{2F2EDA17-4127-4742-8C71-B4615549415C}" srcOrd="0" destOrd="0" parTransId="{1A85EEE9-04BA-4E55-853A-8FF8B020B0D2}" sibTransId="{83DE172B-6328-4A65-9F18-36BF697942A4}"/>
    <dgm:cxn modelId="{A0386C24-C53B-4B50-BED5-835FE3477D1B}" type="presOf" srcId="{A9F44E30-66B3-476A-BA2A-0B68E13A113E}" destId="{06977D54-9D25-4DEF-832B-83418CDC108B}" srcOrd="0" destOrd="0" presId="urn:microsoft.com/office/officeart/2005/8/layout/vList2"/>
    <dgm:cxn modelId="{D6904646-957E-4F82-BED6-AE6A588B3DCF}" type="presOf" srcId="{2F2EDA17-4127-4742-8C71-B4615549415C}" destId="{855C3E85-F21E-4AFA-9117-89C51D5F2DEB}" srcOrd="0" destOrd="0" presId="urn:microsoft.com/office/officeart/2005/8/layout/vList2"/>
    <dgm:cxn modelId="{B71AEA4A-0FB8-49C1-B6AC-7365745D63AD}" type="presOf" srcId="{D192D119-E9D0-4B48-8C4C-A43BC4A5A9F3}" destId="{0B5229E2-004A-49E0-8EB4-582E9148C049}" srcOrd="0" destOrd="0" presId="urn:microsoft.com/office/officeart/2005/8/layout/vList2"/>
    <dgm:cxn modelId="{517365B1-3595-4EF4-836C-5A0991CA9E13}" srcId="{A9F44E30-66B3-476A-BA2A-0B68E13A113E}" destId="{D192D119-E9D0-4B48-8C4C-A43BC4A5A9F3}" srcOrd="2" destOrd="0" parTransId="{1CC79BA8-9ACE-413F-9595-2395DDC6ECBD}" sibTransId="{B77AB195-5C40-4E1D-8783-8CBA0CEE9412}"/>
    <dgm:cxn modelId="{535706EA-EEF8-4F5B-AAF6-242D40685D50}" srcId="{A9F44E30-66B3-476A-BA2A-0B68E13A113E}" destId="{2EBCF871-33C0-4BE7-96FB-654F28806343}" srcOrd="1" destOrd="0" parTransId="{BCC901E0-2FFB-4CDF-92D8-5D165A5636B4}" sibTransId="{C70D98FE-8E8A-42BD-923A-7C608331D9F4}"/>
    <dgm:cxn modelId="{C57FE884-CF35-4C56-98B7-179ACD58337D}" type="presParOf" srcId="{06977D54-9D25-4DEF-832B-83418CDC108B}" destId="{855C3E85-F21E-4AFA-9117-89C51D5F2DEB}" srcOrd="0" destOrd="0" presId="urn:microsoft.com/office/officeart/2005/8/layout/vList2"/>
    <dgm:cxn modelId="{641DD2FE-6A1A-49B4-80D0-B80A756FB05C}" type="presParOf" srcId="{06977D54-9D25-4DEF-832B-83418CDC108B}" destId="{3BB27B88-8A5E-4445-9983-D18BD578BA18}" srcOrd="1" destOrd="0" presId="urn:microsoft.com/office/officeart/2005/8/layout/vList2"/>
    <dgm:cxn modelId="{ADE471B6-74B0-47D1-AFB8-54798071E7A8}" type="presParOf" srcId="{06977D54-9D25-4DEF-832B-83418CDC108B}" destId="{F160AC81-E295-4E5C-99D8-B5C221EF9D46}" srcOrd="2" destOrd="0" presId="urn:microsoft.com/office/officeart/2005/8/layout/vList2"/>
    <dgm:cxn modelId="{1872E734-5B24-4722-B982-ED5492ECF577}" type="presParOf" srcId="{06977D54-9D25-4DEF-832B-83418CDC108B}" destId="{8131C85A-047E-4F85-9F79-8A11F1E703F8}" srcOrd="3" destOrd="0" presId="urn:microsoft.com/office/officeart/2005/8/layout/vList2"/>
    <dgm:cxn modelId="{699629F0-4BF2-4988-872A-A19D9ADC1C04}" type="presParOf" srcId="{06977D54-9D25-4DEF-832B-83418CDC108B}" destId="{0B5229E2-004A-49E0-8EB4-582E9148C049}"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4089E253-41BE-419A-887A-DDA1CD7CE556}" type="doc">
      <dgm:prSet loTypeId="urn:microsoft.com/office/officeart/2005/8/layout/vList2" loCatId="list" qsTypeId="urn:microsoft.com/office/officeart/2005/8/quickstyle/simple1" qsCatId="simple" csTypeId="urn:microsoft.com/office/officeart/2005/8/colors/colorful5" csCatId="colorful"/>
      <dgm:spPr/>
      <dgm:t>
        <a:bodyPr/>
        <a:lstStyle/>
        <a:p>
          <a:endParaRPr lang="en-US"/>
        </a:p>
      </dgm:t>
    </dgm:pt>
    <dgm:pt modelId="{FCF8A56E-222E-440F-871F-A2F4722CFBD4}">
      <dgm:prSet/>
      <dgm:spPr/>
      <dgm:t>
        <a:bodyPr/>
        <a:lstStyle/>
        <a:p>
          <a:r>
            <a:rPr lang="en-CA"/>
            <a:t>No incidental learning means we must prepare our students with what is to come.   Without doing this we risk losing trust, when there is no trust learning can’t occur.  </a:t>
          </a:r>
          <a:endParaRPr lang="en-US"/>
        </a:p>
      </dgm:t>
    </dgm:pt>
    <dgm:pt modelId="{A2A36867-9DB1-421C-A95C-F32B92B60FFE}" type="parTrans" cxnId="{D6E34B0A-C5B1-407E-BC64-5428E1146B26}">
      <dgm:prSet/>
      <dgm:spPr/>
      <dgm:t>
        <a:bodyPr/>
        <a:lstStyle/>
        <a:p>
          <a:endParaRPr lang="en-US"/>
        </a:p>
      </dgm:t>
    </dgm:pt>
    <dgm:pt modelId="{79AE4A20-B32D-4CBD-BB1E-C020AAC2CCED}" type="sibTrans" cxnId="{D6E34B0A-C5B1-407E-BC64-5428E1146B26}">
      <dgm:prSet/>
      <dgm:spPr/>
      <dgm:t>
        <a:bodyPr/>
        <a:lstStyle/>
        <a:p>
          <a:endParaRPr lang="en-US"/>
        </a:p>
      </dgm:t>
    </dgm:pt>
    <dgm:pt modelId="{43D6FCB6-8991-4078-A7D5-1211E911E552}">
      <dgm:prSet/>
      <dgm:spPr/>
      <dgm:t>
        <a:bodyPr/>
        <a:lstStyle/>
        <a:p>
          <a:r>
            <a:rPr lang="en-CA"/>
            <a:t>New person approaching, entering a new room, performing personal care, trying new food…</a:t>
          </a:r>
          <a:endParaRPr lang="en-US"/>
        </a:p>
      </dgm:t>
    </dgm:pt>
    <dgm:pt modelId="{FC6D6FE1-4E58-4F28-B109-10890A4CA997}" type="parTrans" cxnId="{48C06A9D-A1D7-4EB1-8165-594E3FDD7017}">
      <dgm:prSet/>
      <dgm:spPr/>
      <dgm:t>
        <a:bodyPr/>
        <a:lstStyle/>
        <a:p>
          <a:endParaRPr lang="en-US"/>
        </a:p>
      </dgm:t>
    </dgm:pt>
    <dgm:pt modelId="{CA5ED989-15D3-4189-A610-A1FC3A345AA9}" type="sibTrans" cxnId="{48C06A9D-A1D7-4EB1-8165-594E3FDD7017}">
      <dgm:prSet/>
      <dgm:spPr/>
      <dgm:t>
        <a:bodyPr/>
        <a:lstStyle/>
        <a:p>
          <a:endParaRPr lang="en-US"/>
        </a:p>
      </dgm:t>
    </dgm:pt>
    <dgm:pt modelId="{073A97CD-20E1-40CE-87F1-498552E85D4A}">
      <dgm:prSet/>
      <dgm:spPr/>
      <dgm:t>
        <a:bodyPr/>
        <a:lstStyle/>
        <a:p>
          <a:r>
            <a:rPr lang="en-CA"/>
            <a:t>Communication is respect</a:t>
          </a:r>
          <a:endParaRPr lang="en-US"/>
        </a:p>
      </dgm:t>
    </dgm:pt>
    <dgm:pt modelId="{9E0F65EA-64A9-4CFE-B99C-63932B3707FB}" type="parTrans" cxnId="{9D18FA08-21DB-4399-B781-4F0C290757AB}">
      <dgm:prSet/>
      <dgm:spPr/>
      <dgm:t>
        <a:bodyPr/>
        <a:lstStyle/>
        <a:p>
          <a:endParaRPr lang="en-US"/>
        </a:p>
      </dgm:t>
    </dgm:pt>
    <dgm:pt modelId="{ADEE4B8B-0A56-4E48-8690-31A8488C8256}" type="sibTrans" cxnId="{9D18FA08-21DB-4399-B781-4F0C290757AB}">
      <dgm:prSet/>
      <dgm:spPr/>
      <dgm:t>
        <a:bodyPr/>
        <a:lstStyle/>
        <a:p>
          <a:endParaRPr lang="en-US"/>
        </a:p>
      </dgm:t>
    </dgm:pt>
    <dgm:pt modelId="{4172072A-5A8A-4A54-AF96-68790F7AE369}" type="pres">
      <dgm:prSet presAssocID="{4089E253-41BE-419A-887A-DDA1CD7CE556}" presName="linear" presStyleCnt="0">
        <dgm:presLayoutVars>
          <dgm:animLvl val="lvl"/>
          <dgm:resizeHandles val="exact"/>
        </dgm:presLayoutVars>
      </dgm:prSet>
      <dgm:spPr/>
    </dgm:pt>
    <dgm:pt modelId="{7B235B0B-F13C-4248-9AF7-5C1D162F1C42}" type="pres">
      <dgm:prSet presAssocID="{FCF8A56E-222E-440F-871F-A2F4722CFBD4}" presName="parentText" presStyleLbl="node1" presStyleIdx="0" presStyleCnt="3">
        <dgm:presLayoutVars>
          <dgm:chMax val="0"/>
          <dgm:bulletEnabled val="1"/>
        </dgm:presLayoutVars>
      </dgm:prSet>
      <dgm:spPr/>
    </dgm:pt>
    <dgm:pt modelId="{9705C094-7B0A-4EFD-8420-614291BA96A9}" type="pres">
      <dgm:prSet presAssocID="{79AE4A20-B32D-4CBD-BB1E-C020AAC2CCED}" presName="spacer" presStyleCnt="0"/>
      <dgm:spPr/>
    </dgm:pt>
    <dgm:pt modelId="{B5DD5411-95C5-408F-91D3-CD5C7EFC10C5}" type="pres">
      <dgm:prSet presAssocID="{43D6FCB6-8991-4078-A7D5-1211E911E552}" presName="parentText" presStyleLbl="node1" presStyleIdx="1" presStyleCnt="3">
        <dgm:presLayoutVars>
          <dgm:chMax val="0"/>
          <dgm:bulletEnabled val="1"/>
        </dgm:presLayoutVars>
      </dgm:prSet>
      <dgm:spPr/>
    </dgm:pt>
    <dgm:pt modelId="{EAE12BBF-254B-4A2E-9A58-E092E9431315}" type="pres">
      <dgm:prSet presAssocID="{CA5ED989-15D3-4189-A610-A1FC3A345AA9}" presName="spacer" presStyleCnt="0"/>
      <dgm:spPr/>
    </dgm:pt>
    <dgm:pt modelId="{E8C96525-9892-4A3D-9F7E-953E6F1296DE}" type="pres">
      <dgm:prSet presAssocID="{073A97CD-20E1-40CE-87F1-498552E85D4A}" presName="parentText" presStyleLbl="node1" presStyleIdx="2" presStyleCnt="3">
        <dgm:presLayoutVars>
          <dgm:chMax val="0"/>
          <dgm:bulletEnabled val="1"/>
        </dgm:presLayoutVars>
      </dgm:prSet>
      <dgm:spPr/>
    </dgm:pt>
  </dgm:ptLst>
  <dgm:cxnLst>
    <dgm:cxn modelId="{9D18FA08-21DB-4399-B781-4F0C290757AB}" srcId="{4089E253-41BE-419A-887A-DDA1CD7CE556}" destId="{073A97CD-20E1-40CE-87F1-498552E85D4A}" srcOrd="2" destOrd="0" parTransId="{9E0F65EA-64A9-4CFE-B99C-63932B3707FB}" sibTransId="{ADEE4B8B-0A56-4E48-8690-31A8488C8256}"/>
    <dgm:cxn modelId="{D6E34B0A-C5B1-407E-BC64-5428E1146B26}" srcId="{4089E253-41BE-419A-887A-DDA1CD7CE556}" destId="{FCF8A56E-222E-440F-871F-A2F4722CFBD4}" srcOrd="0" destOrd="0" parTransId="{A2A36867-9DB1-421C-A95C-F32B92B60FFE}" sibTransId="{79AE4A20-B32D-4CBD-BB1E-C020AAC2CCED}"/>
    <dgm:cxn modelId="{2BF32C80-9AA8-4186-90AC-A345CA46FB66}" type="presOf" srcId="{43D6FCB6-8991-4078-A7D5-1211E911E552}" destId="{B5DD5411-95C5-408F-91D3-CD5C7EFC10C5}" srcOrd="0" destOrd="0" presId="urn:microsoft.com/office/officeart/2005/8/layout/vList2"/>
    <dgm:cxn modelId="{48C06A9D-A1D7-4EB1-8165-594E3FDD7017}" srcId="{4089E253-41BE-419A-887A-DDA1CD7CE556}" destId="{43D6FCB6-8991-4078-A7D5-1211E911E552}" srcOrd="1" destOrd="0" parTransId="{FC6D6FE1-4E58-4F28-B109-10890A4CA997}" sibTransId="{CA5ED989-15D3-4189-A610-A1FC3A345AA9}"/>
    <dgm:cxn modelId="{C98E01B9-2B0F-4E2B-9E51-2A8BE92CD6BC}" type="presOf" srcId="{073A97CD-20E1-40CE-87F1-498552E85D4A}" destId="{E8C96525-9892-4A3D-9F7E-953E6F1296DE}" srcOrd="0" destOrd="0" presId="urn:microsoft.com/office/officeart/2005/8/layout/vList2"/>
    <dgm:cxn modelId="{9B42ECC4-0A1D-4732-8A3C-D0006173778C}" type="presOf" srcId="{4089E253-41BE-419A-887A-DDA1CD7CE556}" destId="{4172072A-5A8A-4A54-AF96-68790F7AE369}" srcOrd="0" destOrd="0" presId="urn:microsoft.com/office/officeart/2005/8/layout/vList2"/>
    <dgm:cxn modelId="{FA4A75C7-6081-4A43-A4C5-564BB82FCDA3}" type="presOf" srcId="{FCF8A56E-222E-440F-871F-A2F4722CFBD4}" destId="{7B235B0B-F13C-4248-9AF7-5C1D162F1C42}" srcOrd="0" destOrd="0" presId="urn:microsoft.com/office/officeart/2005/8/layout/vList2"/>
    <dgm:cxn modelId="{AC641B01-CD43-450B-87D7-84EBE3C61148}" type="presParOf" srcId="{4172072A-5A8A-4A54-AF96-68790F7AE369}" destId="{7B235B0B-F13C-4248-9AF7-5C1D162F1C42}" srcOrd="0" destOrd="0" presId="urn:microsoft.com/office/officeart/2005/8/layout/vList2"/>
    <dgm:cxn modelId="{6678330A-7AC7-493C-B887-2430B53C61CB}" type="presParOf" srcId="{4172072A-5A8A-4A54-AF96-68790F7AE369}" destId="{9705C094-7B0A-4EFD-8420-614291BA96A9}" srcOrd="1" destOrd="0" presId="urn:microsoft.com/office/officeart/2005/8/layout/vList2"/>
    <dgm:cxn modelId="{8F73C80B-21C0-49F9-A320-41F19631993A}" type="presParOf" srcId="{4172072A-5A8A-4A54-AF96-68790F7AE369}" destId="{B5DD5411-95C5-408F-91D3-CD5C7EFC10C5}" srcOrd="2" destOrd="0" presId="urn:microsoft.com/office/officeart/2005/8/layout/vList2"/>
    <dgm:cxn modelId="{DA9C0ECE-9023-4111-BB63-13A696112B14}" type="presParOf" srcId="{4172072A-5A8A-4A54-AF96-68790F7AE369}" destId="{EAE12BBF-254B-4A2E-9A58-E092E9431315}" srcOrd="3" destOrd="0" presId="urn:microsoft.com/office/officeart/2005/8/layout/vList2"/>
    <dgm:cxn modelId="{7B06BB03-791B-42CE-8DFE-E28897433E21}" type="presParOf" srcId="{4172072A-5A8A-4A54-AF96-68790F7AE369}" destId="{E8C96525-9892-4A3D-9F7E-953E6F1296DE}"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EA068BA8-3980-4C9D-AE73-064B1809EA04}" type="doc">
      <dgm:prSet loTypeId="urn:microsoft.com/office/officeart/2005/8/layout/vList2" loCatId="list" qsTypeId="urn:microsoft.com/office/officeart/2005/8/quickstyle/simple1" qsCatId="simple" csTypeId="urn:microsoft.com/office/officeart/2005/8/colors/colorful5" csCatId="colorful"/>
      <dgm:spPr/>
      <dgm:t>
        <a:bodyPr/>
        <a:lstStyle/>
        <a:p>
          <a:endParaRPr lang="en-US"/>
        </a:p>
      </dgm:t>
    </dgm:pt>
    <dgm:pt modelId="{78E77379-0E12-4C7C-90D6-A9EE4AAA0BFD}">
      <dgm:prSet/>
      <dgm:spPr/>
      <dgm:t>
        <a:bodyPr/>
        <a:lstStyle/>
        <a:p>
          <a:r>
            <a:rPr lang="en-CA"/>
            <a:t>Communication builds social skills</a:t>
          </a:r>
          <a:endParaRPr lang="en-US"/>
        </a:p>
      </dgm:t>
    </dgm:pt>
    <dgm:pt modelId="{6C39FE68-305F-4391-AF4B-F3B09D687322}" type="parTrans" cxnId="{0CCFBEEA-B267-49F4-89B2-6A4BA1A554C7}">
      <dgm:prSet/>
      <dgm:spPr/>
      <dgm:t>
        <a:bodyPr/>
        <a:lstStyle/>
        <a:p>
          <a:endParaRPr lang="en-US"/>
        </a:p>
      </dgm:t>
    </dgm:pt>
    <dgm:pt modelId="{D088C05D-5419-4EF9-A60E-AFDF667455CE}" type="sibTrans" cxnId="{0CCFBEEA-B267-49F4-89B2-6A4BA1A554C7}">
      <dgm:prSet/>
      <dgm:spPr/>
      <dgm:t>
        <a:bodyPr/>
        <a:lstStyle/>
        <a:p>
          <a:endParaRPr lang="en-US"/>
        </a:p>
      </dgm:t>
    </dgm:pt>
    <dgm:pt modelId="{15D9FDD3-8531-4538-A693-B34305042A11}">
      <dgm:prSet/>
      <dgm:spPr/>
      <dgm:t>
        <a:bodyPr/>
        <a:lstStyle/>
        <a:p>
          <a:r>
            <a:rPr lang="en-CA"/>
            <a:t>Facilitating conversations through Intervenor using Story or Experience boxes</a:t>
          </a:r>
          <a:endParaRPr lang="en-US"/>
        </a:p>
      </dgm:t>
    </dgm:pt>
    <dgm:pt modelId="{4BA43F2F-6034-4F46-A87A-64853A16C698}" type="parTrans" cxnId="{5A5850F7-314C-4718-88B0-D26C7B88C13A}">
      <dgm:prSet/>
      <dgm:spPr/>
      <dgm:t>
        <a:bodyPr/>
        <a:lstStyle/>
        <a:p>
          <a:endParaRPr lang="en-US"/>
        </a:p>
      </dgm:t>
    </dgm:pt>
    <dgm:pt modelId="{2A2EE436-C357-4937-92C6-7289DAA9884D}" type="sibTrans" cxnId="{5A5850F7-314C-4718-88B0-D26C7B88C13A}">
      <dgm:prSet/>
      <dgm:spPr/>
      <dgm:t>
        <a:bodyPr/>
        <a:lstStyle/>
        <a:p>
          <a:endParaRPr lang="en-US"/>
        </a:p>
      </dgm:t>
    </dgm:pt>
    <dgm:pt modelId="{6611C0CF-8A89-4DED-B481-DA062B8B000E}">
      <dgm:prSet/>
      <dgm:spPr/>
      <dgm:t>
        <a:bodyPr/>
        <a:lstStyle/>
        <a:p>
          <a:r>
            <a:rPr lang="en-CA"/>
            <a:t>Creates Inclusion and relationships with peers</a:t>
          </a:r>
          <a:endParaRPr lang="en-US"/>
        </a:p>
      </dgm:t>
    </dgm:pt>
    <dgm:pt modelId="{49A2C56C-7EC1-4CA0-BEB2-56171F4FA6B1}" type="parTrans" cxnId="{7E94DDA9-45FE-45D0-97C1-48EDAA6C5452}">
      <dgm:prSet/>
      <dgm:spPr/>
      <dgm:t>
        <a:bodyPr/>
        <a:lstStyle/>
        <a:p>
          <a:endParaRPr lang="en-US"/>
        </a:p>
      </dgm:t>
    </dgm:pt>
    <dgm:pt modelId="{2641BC0A-CE1B-4A51-9E0A-59F6A0C34CA3}" type="sibTrans" cxnId="{7E94DDA9-45FE-45D0-97C1-48EDAA6C5452}">
      <dgm:prSet/>
      <dgm:spPr/>
      <dgm:t>
        <a:bodyPr/>
        <a:lstStyle/>
        <a:p>
          <a:endParaRPr lang="en-US"/>
        </a:p>
      </dgm:t>
    </dgm:pt>
    <dgm:pt modelId="{70A05D6F-200C-40F7-BBD6-38BED6857685}" type="pres">
      <dgm:prSet presAssocID="{EA068BA8-3980-4C9D-AE73-064B1809EA04}" presName="linear" presStyleCnt="0">
        <dgm:presLayoutVars>
          <dgm:animLvl val="lvl"/>
          <dgm:resizeHandles val="exact"/>
        </dgm:presLayoutVars>
      </dgm:prSet>
      <dgm:spPr/>
    </dgm:pt>
    <dgm:pt modelId="{DA440DD8-E7E4-459F-BC9B-167273D32448}" type="pres">
      <dgm:prSet presAssocID="{78E77379-0E12-4C7C-90D6-A9EE4AAA0BFD}" presName="parentText" presStyleLbl="node1" presStyleIdx="0" presStyleCnt="3">
        <dgm:presLayoutVars>
          <dgm:chMax val="0"/>
          <dgm:bulletEnabled val="1"/>
        </dgm:presLayoutVars>
      </dgm:prSet>
      <dgm:spPr/>
    </dgm:pt>
    <dgm:pt modelId="{7D490A69-3B89-4098-9EDD-04BB8C008804}" type="pres">
      <dgm:prSet presAssocID="{D088C05D-5419-4EF9-A60E-AFDF667455CE}" presName="spacer" presStyleCnt="0"/>
      <dgm:spPr/>
    </dgm:pt>
    <dgm:pt modelId="{5D3E9018-41C7-4EBD-BF88-894650687A33}" type="pres">
      <dgm:prSet presAssocID="{15D9FDD3-8531-4538-A693-B34305042A11}" presName="parentText" presStyleLbl="node1" presStyleIdx="1" presStyleCnt="3">
        <dgm:presLayoutVars>
          <dgm:chMax val="0"/>
          <dgm:bulletEnabled val="1"/>
        </dgm:presLayoutVars>
      </dgm:prSet>
      <dgm:spPr/>
    </dgm:pt>
    <dgm:pt modelId="{229D63F2-13BE-4912-B0C6-A09AE9BC3030}" type="pres">
      <dgm:prSet presAssocID="{2A2EE436-C357-4937-92C6-7289DAA9884D}" presName="spacer" presStyleCnt="0"/>
      <dgm:spPr/>
    </dgm:pt>
    <dgm:pt modelId="{5AAEBFE7-A4A3-4888-8B5E-BAB37DD1F27D}" type="pres">
      <dgm:prSet presAssocID="{6611C0CF-8A89-4DED-B481-DA062B8B000E}" presName="parentText" presStyleLbl="node1" presStyleIdx="2" presStyleCnt="3">
        <dgm:presLayoutVars>
          <dgm:chMax val="0"/>
          <dgm:bulletEnabled val="1"/>
        </dgm:presLayoutVars>
      </dgm:prSet>
      <dgm:spPr/>
    </dgm:pt>
  </dgm:ptLst>
  <dgm:cxnLst>
    <dgm:cxn modelId="{5E911641-125F-41BF-B451-730258D08FDE}" type="presOf" srcId="{78E77379-0E12-4C7C-90D6-A9EE4AAA0BFD}" destId="{DA440DD8-E7E4-459F-BC9B-167273D32448}" srcOrd="0" destOrd="0" presId="urn:microsoft.com/office/officeart/2005/8/layout/vList2"/>
    <dgm:cxn modelId="{18488E51-6E3C-45F5-8F9B-4A99B65F1F55}" type="presOf" srcId="{6611C0CF-8A89-4DED-B481-DA062B8B000E}" destId="{5AAEBFE7-A4A3-4888-8B5E-BAB37DD1F27D}" srcOrd="0" destOrd="0" presId="urn:microsoft.com/office/officeart/2005/8/layout/vList2"/>
    <dgm:cxn modelId="{63BEC47D-CF2F-45F1-8E1C-1A33AED3BA92}" type="presOf" srcId="{EA068BA8-3980-4C9D-AE73-064B1809EA04}" destId="{70A05D6F-200C-40F7-BBD6-38BED6857685}" srcOrd="0" destOrd="0" presId="urn:microsoft.com/office/officeart/2005/8/layout/vList2"/>
    <dgm:cxn modelId="{1BF29B9E-5C3C-4438-9726-E2C43797D123}" type="presOf" srcId="{15D9FDD3-8531-4538-A693-B34305042A11}" destId="{5D3E9018-41C7-4EBD-BF88-894650687A33}" srcOrd="0" destOrd="0" presId="urn:microsoft.com/office/officeart/2005/8/layout/vList2"/>
    <dgm:cxn modelId="{7E94DDA9-45FE-45D0-97C1-48EDAA6C5452}" srcId="{EA068BA8-3980-4C9D-AE73-064B1809EA04}" destId="{6611C0CF-8A89-4DED-B481-DA062B8B000E}" srcOrd="2" destOrd="0" parTransId="{49A2C56C-7EC1-4CA0-BEB2-56171F4FA6B1}" sibTransId="{2641BC0A-CE1B-4A51-9E0A-59F6A0C34CA3}"/>
    <dgm:cxn modelId="{0CCFBEEA-B267-49F4-89B2-6A4BA1A554C7}" srcId="{EA068BA8-3980-4C9D-AE73-064B1809EA04}" destId="{78E77379-0E12-4C7C-90D6-A9EE4AAA0BFD}" srcOrd="0" destOrd="0" parTransId="{6C39FE68-305F-4391-AF4B-F3B09D687322}" sibTransId="{D088C05D-5419-4EF9-A60E-AFDF667455CE}"/>
    <dgm:cxn modelId="{5A5850F7-314C-4718-88B0-D26C7B88C13A}" srcId="{EA068BA8-3980-4C9D-AE73-064B1809EA04}" destId="{15D9FDD3-8531-4538-A693-B34305042A11}" srcOrd="1" destOrd="0" parTransId="{4BA43F2F-6034-4F46-A87A-64853A16C698}" sibTransId="{2A2EE436-C357-4937-92C6-7289DAA9884D}"/>
    <dgm:cxn modelId="{9391AA69-CC6E-4618-AD54-A927016A7782}" type="presParOf" srcId="{70A05D6F-200C-40F7-BBD6-38BED6857685}" destId="{DA440DD8-E7E4-459F-BC9B-167273D32448}" srcOrd="0" destOrd="0" presId="urn:microsoft.com/office/officeart/2005/8/layout/vList2"/>
    <dgm:cxn modelId="{89C988E5-05F8-4043-996D-4E2D4F340219}" type="presParOf" srcId="{70A05D6F-200C-40F7-BBD6-38BED6857685}" destId="{7D490A69-3B89-4098-9EDD-04BB8C008804}" srcOrd="1" destOrd="0" presId="urn:microsoft.com/office/officeart/2005/8/layout/vList2"/>
    <dgm:cxn modelId="{93D345CE-5D3C-42CD-9E0B-9CB60D78A98A}" type="presParOf" srcId="{70A05D6F-200C-40F7-BBD6-38BED6857685}" destId="{5D3E9018-41C7-4EBD-BF88-894650687A33}" srcOrd="2" destOrd="0" presId="urn:microsoft.com/office/officeart/2005/8/layout/vList2"/>
    <dgm:cxn modelId="{E7D36CB1-2118-449B-A541-F20EF5C9A779}" type="presParOf" srcId="{70A05D6F-200C-40F7-BBD6-38BED6857685}" destId="{229D63F2-13BE-4912-B0C6-A09AE9BC3030}" srcOrd="3" destOrd="0" presId="urn:microsoft.com/office/officeart/2005/8/layout/vList2"/>
    <dgm:cxn modelId="{3DE8BE45-EABD-4819-9793-22750ACCA47F}" type="presParOf" srcId="{70A05D6F-200C-40F7-BBD6-38BED6857685}" destId="{5AAEBFE7-A4A3-4888-8B5E-BAB37DD1F27D}"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EB88D7F-D037-44E1-84B3-43EFF3C808A9}">
      <dsp:nvSpPr>
        <dsp:cNvPr id="0" name=""/>
        <dsp:cNvSpPr/>
      </dsp:nvSpPr>
      <dsp:spPr>
        <a:xfrm>
          <a:off x="765" y="846119"/>
          <a:ext cx="2984527" cy="1790716"/>
        </a:xfrm>
        <a:prstGeom prst="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CA" sz="1500" kern="1200"/>
            <a:t>Communication is an exchange of information with each participant being unique in their understanding and abilities.  We must be diverse in our execution to ensure that our students are receiving as much information as we can give them. </a:t>
          </a:r>
          <a:endParaRPr lang="en-US" sz="1500" kern="1200"/>
        </a:p>
      </dsp:txBody>
      <dsp:txXfrm>
        <a:off x="765" y="846119"/>
        <a:ext cx="2984527" cy="1790716"/>
      </dsp:txXfrm>
    </dsp:sp>
    <dsp:sp modelId="{9F3665F5-D85D-4DA1-9EDB-88C42D8F1F52}">
      <dsp:nvSpPr>
        <dsp:cNvPr id="0" name=""/>
        <dsp:cNvSpPr/>
      </dsp:nvSpPr>
      <dsp:spPr>
        <a:xfrm>
          <a:off x="3283745" y="846119"/>
          <a:ext cx="2984527" cy="1790716"/>
        </a:xfrm>
        <a:prstGeom prst="rect">
          <a:avLst/>
        </a:prstGeom>
        <a:solidFill>
          <a:schemeClr val="accent5">
            <a:hueOff val="-2252848"/>
            <a:satOff val="-5806"/>
            <a:lumOff val="-392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CA" sz="1500" kern="1200"/>
            <a:t>Partners in communication-we each have an equal role.</a:t>
          </a:r>
          <a:endParaRPr lang="en-US" sz="1500" kern="1200"/>
        </a:p>
      </dsp:txBody>
      <dsp:txXfrm>
        <a:off x="3283745" y="846119"/>
        <a:ext cx="2984527" cy="1790716"/>
      </dsp:txXfrm>
    </dsp:sp>
    <dsp:sp modelId="{4D16E6C4-85FD-4292-BDB4-A5E0F08AC27C}">
      <dsp:nvSpPr>
        <dsp:cNvPr id="0" name=""/>
        <dsp:cNvSpPr/>
      </dsp:nvSpPr>
      <dsp:spPr>
        <a:xfrm>
          <a:off x="765" y="2935288"/>
          <a:ext cx="2984527" cy="1790716"/>
        </a:xfrm>
        <a:prstGeom prst="rect">
          <a:avLst/>
        </a:prstGeom>
        <a:solidFill>
          <a:schemeClr val="accent5">
            <a:hueOff val="-4505695"/>
            <a:satOff val="-11613"/>
            <a:lumOff val="-784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CA" sz="1500" kern="1200"/>
            <a:t>Types of communication: </a:t>
          </a:r>
          <a:endParaRPr lang="en-US" sz="1500" kern="1200"/>
        </a:p>
      </dsp:txBody>
      <dsp:txXfrm>
        <a:off x="765" y="2935288"/>
        <a:ext cx="2984527" cy="1790716"/>
      </dsp:txXfrm>
    </dsp:sp>
    <dsp:sp modelId="{7730AE87-5D9E-44F5-AD0C-ABEC44A43D75}">
      <dsp:nvSpPr>
        <dsp:cNvPr id="0" name=""/>
        <dsp:cNvSpPr/>
      </dsp:nvSpPr>
      <dsp:spPr>
        <a:xfrm>
          <a:off x="3283745" y="2935288"/>
          <a:ext cx="2984527" cy="1790716"/>
        </a:xfrm>
        <a:prstGeom prst="rect">
          <a:avLst/>
        </a:prstGeom>
        <a:solidFill>
          <a:schemeClr val="accent5">
            <a:hueOff val="-6758543"/>
            <a:satOff val="-17419"/>
            <a:lumOff val="-117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CA" sz="1500" kern="1200"/>
            <a:t>facial expressions, non-verbal vocalizations, gestures, sign, object or tactile cues, touch…</a:t>
          </a:r>
          <a:endParaRPr lang="en-US" sz="1500" kern="1200"/>
        </a:p>
      </dsp:txBody>
      <dsp:txXfrm>
        <a:off x="3283745" y="2935288"/>
        <a:ext cx="2984527" cy="179071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E99165C-AC97-4AF5-B973-B4CDBB409CD9}">
      <dsp:nvSpPr>
        <dsp:cNvPr id="0" name=""/>
        <dsp:cNvSpPr/>
      </dsp:nvSpPr>
      <dsp:spPr>
        <a:xfrm>
          <a:off x="0" y="189160"/>
          <a:ext cx="6263640" cy="2521423"/>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marL="0" lvl="0" indent="0" algn="l" defTabSz="1289050">
            <a:lnSpc>
              <a:spcPct val="90000"/>
            </a:lnSpc>
            <a:spcBef>
              <a:spcPct val="0"/>
            </a:spcBef>
            <a:spcAft>
              <a:spcPct val="35000"/>
            </a:spcAft>
            <a:buNone/>
          </a:pPr>
          <a:r>
            <a:rPr lang="en-CA" sz="2900" kern="1200"/>
            <a:t>Active Participants have an equal role</a:t>
          </a:r>
          <a:endParaRPr lang="en-US" sz="2900" kern="1200"/>
        </a:p>
      </dsp:txBody>
      <dsp:txXfrm>
        <a:off x="123086" y="312246"/>
        <a:ext cx="6017468" cy="2275251"/>
      </dsp:txXfrm>
    </dsp:sp>
    <dsp:sp modelId="{59D9A0E5-8199-45B7-812B-ED417AC7CC67}">
      <dsp:nvSpPr>
        <dsp:cNvPr id="0" name=""/>
        <dsp:cNvSpPr/>
      </dsp:nvSpPr>
      <dsp:spPr>
        <a:xfrm>
          <a:off x="0" y="2794103"/>
          <a:ext cx="6263640" cy="2521423"/>
        </a:xfrm>
        <a:prstGeom prst="roundRect">
          <a:avLst/>
        </a:prstGeom>
        <a:solidFill>
          <a:schemeClr val="accent5">
            <a:hueOff val="-6758543"/>
            <a:satOff val="-17419"/>
            <a:lumOff val="-117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marL="0" lvl="0" indent="0" algn="l" defTabSz="1289050">
            <a:lnSpc>
              <a:spcPct val="90000"/>
            </a:lnSpc>
            <a:spcBef>
              <a:spcPct val="0"/>
            </a:spcBef>
            <a:spcAft>
              <a:spcPct val="35000"/>
            </a:spcAft>
            <a:buNone/>
          </a:pPr>
          <a:r>
            <a:rPr lang="en-CA" sz="2900" kern="1200"/>
            <a:t>Expressive and receptive communication: The sending and receiving can vary in an individual.  Example: Verbal and touch to receive, facial and vocalizations to express.</a:t>
          </a:r>
          <a:endParaRPr lang="en-US" sz="2900" kern="1200"/>
        </a:p>
      </dsp:txBody>
      <dsp:txXfrm>
        <a:off x="123086" y="2917189"/>
        <a:ext cx="6017468" cy="2275251"/>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0E09852-0EA1-40C5-8EED-B0C92D98A6C3}">
      <dsp:nvSpPr>
        <dsp:cNvPr id="0" name=""/>
        <dsp:cNvSpPr/>
      </dsp:nvSpPr>
      <dsp:spPr>
        <a:xfrm>
          <a:off x="0" y="58373"/>
          <a:ext cx="6263640" cy="2640690"/>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0970" tIns="140970" rIns="140970" bIns="140970" numCol="1" spcCol="1270" anchor="ctr" anchorCtr="0">
          <a:noAutofit/>
        </a:bodyPr>
        <a:lstStyle/>
        <a:p>
          <a:pPr marL="0" lvl="0" indent="0" algn="l" defTabSz="1644650">
            <a:lnSpc>
              <a:spcPct val="90000"/>
            </a:lnSpc>
            <a:spcBef>
              <a:spcPct val="0"/>
            </a:spcBef>
            <a:spcAft>
              <a:spcPct val="35000"/>
            </a:spcAft>
            <a:buNone/>
          </a:pPr>
          <a:r>
            <a:rPr lang="en-CA" sz="3700" kern="1200"/>
            <a:t>Constant exchange of information, expressively and receptively, simultaneously happening.</a:t>
          </a:r>
          <a:endParaRPr lang="en-US" sz="3700" kern="1200"/>
        </a:p>
      </dsp:txBody>
      <dsp:txXfrm>
        <a:off x="128908" y="187281"/>
        <a:ext cx="6005824" cy="2382874"/>
      </dsp:txXfrm>
    </dsp:sp>
    <dsp:sp modelId="{4CE2E63B-DD1A-4F44-8247-F3E0D6243A39}">
      <dsp:nvSpPr>
        <dsp:cNvPr id="0" name=""/>
        <dsp:cNvSpPr/>
      </dsp:nvSpPr>
      <dsp:spPr>
        <a:xfrm>
          <a:off x="0" y="2805623"/>
          <a:ext cx="6263640" cy="2640690"/>
        </a:xfrm>
        <a:prstGeom prst="roundRect">
          <a:avLst/>
        </a:prstGeom>
        <a:solidFill>
          <a:schemeClr val="accent5">
            <a:hueOff val="-6758543"/>
            <a:satOff val="-17419"/>
            <a:lumOff val="-117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0970" tIns="140970" rIns="140970" bIns="140970" numCol="1" spcCol="1270" anchor="ctr" anchorCtr="0">
          <a:noAutofit/>
        </a:bodyPr>
        <a:lstStyle/>
        <a:p>
          <a:pPr marL="0" lvl="0" indent="0" algn="l" defTabSz="1644650">
            <a:lnSpc>
              <a:spcPct val="90000"/>
            </a:lnSpc>
            <a:spcBef>
              <a:spcPct val="0"/>
            </a:spcBef>
            <a:spcAft>
              <a:spcPct val="35000"/>
            </a:spcAft>
            <a:buNone/>
          </a:pPr>
          <a:r>
            <a:rPr lang="en-CA" sz="3700" kern="1200"/>
            <a:t>Both participants must be fully engaged when there are sensory impairments</a:t>
          </a:r>
          <a:endParaRPr lang="en-US" sz="3700" kern="1200"/>
        </a:p>
      </dsp:txBody>
      <dsp:txXfrm>
        <a:off x="128908" y="2934531"/>
        <a:ext cx="6005824" cy="2382874"/>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55C3E85-F21E-4AFA-9117-89C51D5F2DEB}">
      <dsp:nvSpPr>
        <dsp:cNvPr id="0" name=""/>
        <dsp:cNvSpPr/>
      </dsp:nvSpPr>
      <dsp:spPr>
        <a:xfrm>
          <a:off x="0" y="255374"/>
          <a:ext cx="6263640" cy="1620486"/>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en-CA" sz="2300" kern="1200"/>
            <a:t>Communication requires wait time for our students to be able to process the information and respond accordingly.</a:t>
          </a:r>
          <a:endParaRPr lang="en-US" sz="2300" kern="1200"/>
        </a:p>
      </dsp:txBody>
      <dsp:txXfrm>
        <a:off x="79106" y="334480"/>
        <a:ext cx="6105428" cy="1462274"/>
      </dsp:txXfrm>
    </dsp:sp>
    <dsp:sp modelId="{F160AC81-E295-4E5C-99D8-B5C221EF9D46}">
      <dsp:nvSpPr>
        <dsp:cNvPr id="0" name=""/>
        <dsp:cNvSpPr/>
      </dsp:nvSpPr>
      <dsp:spPr>
        <a:xfrm>
          <a:off x="0" y="1942100"/>
          <a:ext cx="6263640" cy="1620486"/>
        </a:xfrm>
        <a:prstGeom prst="roundRect">
          <a:avLst/>
        </a:prstGeom>
        <a:solidFill>
          <a:schemeClr val="accent5">
            <a:hueOff val="-3379271"/>
            <a:satOff val="-8710"/>
            <a:lumOff val="-588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en-CA" sz="2300" kern="1200"/>
            <a:t>Lack of primary senses means learning does not happen incidentally</a:t>
          </a:r>
          <a:endParaRPr lang="en-US" sz="2300" kern="1200"/>
        </a:p>
      </dsp:txBody>
      <dsp:txXfrm>
        <a:off x="79106" y="2021206"/>
        <a:ext cx="6105428" cy="1462274"/>
      </dsp:txXfrm>
    </dsp:sp>
    <dsp:sp modelId="{0B5229E2-004A-49E0-8EB4-582E9148C049}">
      <dsp:nvSpPr>
        <dsp:cNvPr id="0" name=""/>
        <dsp:cNvSpPr/>
      </dsp:nvSpPr>
      <dsp:spPr>
        <a:xfrm>
          <a:off x="0" y="3628827"/>
          <a:ext cx="6263640" cy="1620486"/>
        </a:xfrm>
        <a:prstGeom prst="roundRect">
          <a:avLst/>
        </a:prstGeom>
        <a:solidFill>
          <a:schemeClr val="accent5">
            <a:hueOff val="-6758543"/>
            <a:satOff val="-17419"/>
            <a:lumOff val="-117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en-CA" sz="2300" kern="1200"/>
            <a:t>When incidental learning isn’t a means of gathering information, we must provide experiences and wait time to communicate concepts, ideas, life skills, activities, new people…</a:t>
          </a:r>
          <a:endParaRPr lang="en-US" sz="2300" kern="1200"/>
        </a:p>
      </dsp:txBody>
      <dsp:txXfrm>
        <a:off x="79106" y="3707933"/>
        <a:ext cx="6105428" cy="1462274"/>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B235B0B-F13C-4248-9AF7-5C1D162F1C42}">
      <dsp:nvSpPr>
        <dsp:cNvPr id="0" name=""/>
        <dsp:cNvSpPr/>
      </dsp:nvSpPr>
      <dsp:spPr>
        <a:xfrm>
          <a:off x="0" y="3968"/>
          <a:ext cx="6263640" cy="1784250"/>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en-CA" sz="2500" kern="1200"/>
            <a:t>No incidental learning means we must prepare our students with what is to come.   Without doing this we risk losing trust, when there is no trust learning can’t occur.  </a:t>
          </a:r>
          <a:endParaRPr lang="en-US" sz="2500" kern="1200"/>
        </a:p>
      </dsp:txBody>
      <dsp:txXfrm>
        <a:off x="87100" y="91068"/>
        <a:ext cx="6089440" cy="1610050"/>
      </dsp:txXfrm>
    </dsp:sp>
    <dsp:sp modelId="{B5DD5411-95C5-408F-91D3-CD5C7EFC10C5}">
      <dsp:nvSpPr>
        <dsp:cNvPr id="0" name=""/>
        <dsp:cNvSpPr/>
      </dsp:nvSpPr>
      <dsp:spPr>
        <a:xfrm>
          <a:off x="0" y="1860218"/>
          <a:ext cx="6263640" cy="1784250"/>
        </a:xfrm>
        <a:prstGeom prst="roundRect">
          <a:avLst/>
        </a:prstGeom>
        <a:solidFill>
          <a:schemeClr val="accent5">
            <a:hueOff val="-3379271"/>
            <a:satOff val="-8710"/>
            <a:lumOff val="-588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en-CA" sz="2500" kern="1200"/>
            <a:t>New person approaching, entering a new room, performing personal care, trying new food…</a:t>
          </a:r>
          <a:endParaRPr lang="en-US" sz="2500" kern="1200"/>
        </a:p>
      </dsp:txBody>
      <dsp:txXfrm>
        <a:off x="87100" y="1947318"/>
        <a:ext cx="6089440" cy="1610050"/>
      </dsp:txXfrm>
    </dsp:sp>
    <dsp:sp modelId="{E8C96525-9892-4A3D-9F7E-953E6F1296DE}">
      <dsp:nvSpPr>
        <dsp:cNvPr id="0" name=""/>
        <dsp:cNvSpPr/>
      </dsp:nvSpPr>
      <dsp:spPr>
        <a:xfrm>
          <a:off x="0" y="3716469"/>
          <a:ext cx="6263640" cy="1784250"/>
        </a:xfrm>
        <a:prstGeom prst="roundRect">
          <a:avLst/>
        </a:prstGeom>
        <a:solidFill>
          <a:schemeClr val="accent5">
            <a:hueOff val="-6758543"/>
            <a:satOff val="-17419"/>
            <a:lumOff val="-117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en-CA" sz="2500" kern="1200"/>
            <a:t>Communication is respect</a:t>
          </a:r>
          <a:endParaRPr lang="en-US" sz="2500" kern="1200"/>
        </a:p>
      </dsp:txBody>
      <dsp:txXfrm>
        <a:off x="87100" y="3803569"/>
        <a:ext cx="6089440" cy="1610050"/>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A440DD8-E7E4-459F-BC9B-167273D32448}">
      <dsp:nvSpPr>
        <dsp:cNvPr id="0" name=""/>
        <dsp:cNvSpPr/>
      </dsp:nvSpPr>
      <dsp:spPr>
        <a:xfrm>
          <a:off x="0" y="83926"/>
          <a:ext cx="6263640" cy="1719424"/>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118110" rIns="118110" bIns="118110" numCol="1" spcCol="1270" anchor="ctr" anchorCtr="0">
          <a:noAutofit/>
        </a:bodyPr>
        <a:lstStyle/>
        <a:p>
          <a:pPr marL="0" lvl="0" indent="0" algn="l" defTabSz="1377950">
            <a:lnSpc>
              <a:spcPct val="90000"/>
            </a:lnSpc>
            <a:spcBef>
              <a:spcPct val="0"/>
            </a:spcBef>
            <a:spcAft>
              <a:spcPct val="35000"/>
            </a:spcAft>
            <a:buNone/>
          </a:pPr>
          <a:r>
            <a:rPr lang="en-CA" sz="3100" kern="1200"/>
            <a:t>Communication builds social skills</a:t>
          </a:r>
          <a:endParaRPr lang="en-US" sz="3100" kern="1200"/>
        </a:p>
      </dsp:txBody>
      <dsp:txXfrm>
        <a:off x="83935" y="167861"/>
        <a:ext cx="6095770" cy="1551554"/>
      </dsp:txXfrm>
    </dsp:sp>
    <dsp:sp modelId="{5D3E9018-41C7-4EBD-BF88-894650687A33}">
      <dsp:nvSpPr>
        <dsp:cNvPr id="0" name=""/>
        <dsp:cNvSpPr/>
      </dsp:nvSpPr>
      <dsp:spPr>
        <a:xfrm>
          <a:off x="0" y="1892631"/>
          <a:ext cx="6263640" cy="1719424"/>
        </a:xfrm>
        <a:prstGeom prst="roundRect">
          <a:avLst/>
        </a:prstGeom>
        <a:solidFill>
          <a:schemeClr val="accent5">
            <a:hueOff val="-3379271"/>
            <a:satOff val="-8710"/>
            <a:lumOff val="-588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118110" rIns="118110" bIns="118110" numCol="1" spcCol="1270" anchor="ctr" anchorCtr="0">
          <a:noAutofit/>
        </a:bodyPr>
        <a:lstStyle/>
        <a:p>
          <a:pPr marL="0" lvl="0" indent="0" algn="l" defTabSz="1377950">
            <a:lnSpc>
              <a:spcPct val="90000"/>
            </a:lnSpc>
            <a:spcBef>
              <a:spcPct val="0"/>
            </a:spcBef>
            <a:spcAft>
              <a:spcPct val="35000"/>
            </a:spcAft>
            <a:buNone/>
          </a:pPr>
          <a:r>
            <a:rPr lang="en-CA" sz="3100" kern="1200"/>
            <a:t>Facilitating conversations through Intervenor using Story or Experience boxes</a:t>
          </a:r>
          <a:endParaRPr lang="en-US" sz="3100" kern="1200"/>
        </a:p>
      </dsp:txBody>
      <dsp:txXfrm>
        <a:off x="83935" y="1976566"/>
        <a:ext cx="6095770" cy="1551554"/>
      </dsp:txXfrm>
    </dsp:sp>
    <dsp:sp modelId="{5AAEBFE7-A4A3-4888-8B5E-BAB37DD1F27D}">
      <dsp:nvSpPr>
        <dsp:cNvPr id="0" name=""/>
        <dsp:cNvSpPr/>
      </dsp:nvSpPr>
      <dsp:spPr>
        <a:xfrm>
          <a:off x="0" y="3701336"/>
          <a:ext cx="6263640" cy="1719424"/>
        </a:xfrm>
        <a:prstGeom prst="roundRect">
          <a:avLst/>
        </a:prstGeom>
        <a:solidFill>
          <a:schemeClr val="accent5">
            <a:hueOff val="-6758543"/>
            <a:satOff val="-17419"/>
            <a:lumOff val="-117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118110" rIns="118110" bIns="118110" numCol="1" spcCol="1270" anchor="ctr" anchorCtr="0">
          <a:noAutofit/>
        </a:bodyPr>
        <a:lstStyle/>
        <a:p>
          <a:pPr marL="0" lvl="0" indent="0" algn="l" defTabSz="1377950">
            <a:lnSpc>
              <a:spcPct val="90000"/>
            </a:lnSpc>
            <a:spcBef>
              <a:spcPct val="0"/>
            </a:spcBef>
            <a:spcAft>
              <a:spcPct val="35000"/>
            </a:spcAft>
            <a:buNone/>
          </a:pPr>
          <a:r>
            <a:rPr lang="en-CA" sz="3100" kern="1200"/>
            <a:t>Creates Inclusion and relationships with peers</a:t>
          </a:r>
          <a:endParaRPr lang="en-US" sz="3100" kern="1200"/>
        </a:p>
      </dsp:txBody>
      <dsp:txXfrm>
        <a:off x="83935" y="3785271"/>
        <a:ext cx="6095770" cy="1551554"/>
      </dsp:txXfrm>
    </dsp:sp>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EFDF56-9DEC-AAF0-D2FF-3A720C39C40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CA"/>
          </a:p>
        </p:txBody>
      </p:sp>
      <p:sp>
        <p:nvSpPr>
          <p:cNvPr id="3" name="Subtitle 2">
            <a:extLst>
              <a:ext uri="{FF2B5EF4-FFF2-40B4-BE49-F238E27FC236}">
                <a16:creationId xmlns:a16="http://schemas.microsoft.com/office/drawing/2014/main" id="{43DC52AD-D20A-4164-E2F9-23F4BDD0661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CA"/>
          </a:p>
        </p:txBody>
      </p:sp>
      <p:sp>
        <p:nvSpPr>
          <p:cNvPr id="4" name="Date Placeholder 3">
            <a:extLst>
              <a:ext uri="{FF2B5EF4-FFF2-40B4-BE49-F238E27FC236}">
                <a16:creationId xmlns:a16="http://schemas.microsoft.com/office/drawing/2014/main" id="{AC294144-147E-5D75-B75C-EEEDBBAE213B}"/>
              </a:ext>
            </a:extLst>
          </p:cNvPr>
          <p:cNvSpPr>
            <a:spLocks noGrp="1"/>
          </p:cNvSpPr>
          <p:nvPr>
            <p:ph type="dt" sz="half" idx="10"/>
          </p:nvPr>
        </p:nvSpPr>
        <p:spPr/>
        <p:txBody>
          <a:bodyPr/>
          <a:lstStyle/>
          <a:p>
            <a:fld id="{23A91400-5545-4D98-93ED-431183D373CC}" type="datetimeFigureOut">
              <a:rPr lang="en-CA" smtClean="0"/>
              <a:t>2023-11-20</a:t>
            </a:fld>
            <a:endParaRPr lang="en-CA"/>
          </a:p>
        </p:txBody>
      </p:sp>
      <p:sp>
        <p:nvSpPr>
          <p:cNvPr id="5" name="Footer Placeholder 4">
            <a:extLst>
              <a:ext uri="{FF2B5EF4-FFF2-40B4-BE49-F238E27FC236}">
                <a16:creationId xmlns:a16="http://schemas.microsoft.com/office/drawing/2014/main" id="{4B573821-9F1B-6C17-612D-7A665D6BE80C}"/>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BE91B55C-D3E7-2E27-6E8C-B496C5F46C47}"/>
              </a:ext>
            </a:extLst>
          </p:cNvPr>
          <p:cNvSpPr>
            <a:spLocks noGrp="1"/>
          </p:cNvSpPr>
          <p:nvPr>
            <p:ph type="sldNum" sz="quarter" idx="12"/>
          </p:nvPr>
        </p:nvSpPr>
        <p:spPr/>
        <p:txBody>
          <a:bodyPr/>
          <a:lstStyle/>
          <a:p>
            <a:fld id="{0E5DB4F5-2998-498A-B48B-904CE3D39881}" type="slidenum">
              <a:rPr lang="en-CA" smtClean="0"/>
              <a:t>‹#›</a:t>
            </a:fld>
            <a:endParaRPr lang="en-CA"/>
          </a:p>
        </p:txBody>
      </p:sp>
    </p:spTree>
    <p:extLst>
      <p:ext uri="{BB962C8B-B14F-4D97-AF65-F5344CB8AC3E}">
        <p14:creationId xmlns:p14="http://schemas.microsoft.com/office/powerpoint/2010/main" val="39064086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31A48B-0B34-ED09-CF1D-5EE2F88EBDC4}"/>
              </a:ext>
            </a:extLst>
          </p:cNvPr>
          <p:cNvSpPr>
            <a:spLocks noGrp="1"/>
          </p:cNvSpPr>
          <p:nvPr>
            <p:ph type="title"/>
          </p:nvPr>
        </p:nvSpPr>
        <p:spPr/>
        <p:txBody>
          <a:bodyPr/>
          <a:lstStyle/>
          <a:p>
            <a:r>
              <a:rPr lang="en-US"/>
              <a:t>Click to edit Master title style</a:t>
            </a:r>
            <a:endParaRPr lang="en-CA"/>
          </a:p>
        </p:txBody>
      </p:sp>
      <p:sp>
        <p:nvSpPr>
          <p:cNvPr id="3" name="Vertical Text Placeholder 2">
            <a:extLst>
              <a:ext uri="{FF2B5EF4-FFF2-40B4-BE49-F238E27FC236}">
                <a16:creationId xmlns:a16="http://schemas.microsoft.com/office/drawing/2014/main" id="{52D1D62E-5F60-05C1-8121-01444A1B541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77A45DA7-01B3-7FCD-5007-34BE23D9146A}"/>
              </a:ext>
            </a:extLst>
          </p:cNvPr>
          <p:cNvSpPr>
            <a:spLocks noGrp="1"/>
          </p:cNvSpPr>
          <p:nvPr>
            <p:ph type="dt" sz="half" idx="10"/>
          </p:nvPr>
        </p:nvSpPr>
        <p:spPr/>
        <p:txBody>
          <a:bodyPr/>
          <a:lstStyle/>
          <a:p>
            <a:fld id="{23A91400-5545-4D98-93ED-431183D373CC}" type="datetimeFigureOut">
              <a:rPr lang="en-CA" smtClean="0"/>
              <a:t>2023-11-20</a:t>
            </a:fld>
            <a:endParaRPr lang="en-CA"/>
          </a:p>
        </p:txBody>
      </p:sp>
      <p:sp>
        <p:nvSpPr>
          <p:cNvPr id="5" name="Footer Placeholder 4">
            <a:extLst>
              <a:ext uri="{FF2B5EF4-FFF2-40B4-BE49-F238E27FC236}">
                <a16:creationId xmlns:a16="http://schemas.microsoft.com/office/drawing/2014/main" id="{79374EEB-97A9-AF97-BF5E-332D3AD05FAB}"/>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E552CA33-279F-FB06-8893-E6DA095B4631}"/>
              </a:ext>
            </a:extLst>
          </p:cNvPr>
          <p:cNvSpPr>
            <a:spLocks noGrp="1"/>
          </p:cNvSpPr>
          <p:nvPr>
            <p:ph type="sldNum" sz="quarter" idx="12"/>
          </p:nvPr>
        </p:nvSpPr>
        <p:spPr/>
        <p:txBody>
          <a:bodyPr/>
          <a:lstStyle/>
          <a:p>
            <a:fld id="{0E5DB4F5-2998-498A-B48B-904CE3D39881}" type="slidenum">
              <a:rPr lang="en-CA" smtClean="0"/>
              <a:t>‹#›</a:t>
            </a:fld>
            <a:endParaRPr lang="en-CA"/>
          </a:p>
        </p:txBody>
      </p:sp>
    </p:spTree>
    <p:extLst>
      <p:ext uri="{BB962C8B-B14F-4D97-AF65-F5344CB8AC3E}">
        <p14:creationId xmlns:p14="http://schemas.microsoft.com/office/powerpoint/2010/main" val="38368825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B61B3A3-B062-2572-123E-C8963B7EBF0E}"/>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CA"/>
          </a:p>
        </p:txBody>
      </p:sp>
      <p:sp>
        <p:nvSpPr>
          <p:cNvPr id="3" name="Vertical Text Placeholder 2">
            <a:extLst>
              <a:ext uri="{FF2B5EF4-FFF2-40B4-BE49-F238E27FC236}">
                <a16:creationId xmlns:a16="http://schemas.microsoft.com/office/drawing/2014/main" id="{E6E1EED6-6EB9-6BD4-979F-9AE5E152F1C1}"/>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518D4E14-EE7A-29CF-315D-3963AF0C679B}"/>
              </a:ext>
            </a:extLst>
          </p:cNvPr>
          <p:cNvSpPr>
            <a:spLocks noGrp="1"/>
          </p:cNvSpPr>
          <p:nvPr>
            <p:ph type="dt" sz="half" idx="10"/>
          </p:nvPr>
        </p:nvSpPr>
        <p:spPr/>
        <p:txBody>
          <a:bodyPr/>
          <a:lstStyle/>
          <a:p>
            <a:fld id="{23A91400-5545-4D98-93ED-431183D373CC}" type="datetimeFigureOut">
              <a:rPr lang="en-CA" smtClean="0"/>
              <a:t>2023-11-20</a:t>
            </a:fld>
            <a:endParaRPr lang="en-CA"/>
          </a:p>
        </p:txBody>
      </p:sp>
      <p:sp>
        <p:nvSpPr>
          <p:cNvPr id="5" name="Footer Placeholder 4">
            <a:extLst>
              <a:ext uri="{FF2B5EF4-FFF2-40B4-BE49-F238E27FC236}">
                <a16:creationId xmlns:a16="http://schemas.microsoft.com/office/drawing/2014/main" id="{6AE22482-4BE5-D556-0B36-8158BEEBE1B0}"/>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342C35CB-F9C3-ED90-A3D7-CD02F3526AE4}"/>
              </a:ext>
            </a:extLst>
          </p:cNvPr>
          <p:cNvSpPr>
            <a:spLocks noGrp="1"/>
          </p:cNvSpPr>
          <p:nvPr>
            <p:ph type="sldNum" sz="quarter" idx="12"/>
          </p:nvPr>
        </p:nvSpPr>
        <p:spPr/>
        <p:txBody>
          <a:bodyPr/>
          <a:lstStyle/>
          <a:p>
            <a:fld id="{0E5DB4F5-2998-498A-B48B-904CE3D39881}" type="slidenum">
              <a:rPr lang="en-CA" smtClean="0"/>
              <a:t>‹#›</a:t>
            </a:fld>
            <a:endParaRPr lang="en-CA"/>
          </a:p>
        </p:txBody>
      </p:sp>
    </p:spTree>
    <p:extLst>
      <p:ext uri="{BB962C8B-B14F-4D97-AF65-F5344CB8AC3E}">
        <p14:creationId xmlns:p14="http://schemas.microsoft.com/office/powerpoint/2010/main" val="6271364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062A1C-FBC3-64AF-05A5-135DD8612EEC}"/>
              </a:ext>
            </a:extLst>
          </p:cNvPr>
          <p:cNvSpPr>
            <a:spLocks noGrp="1"/>
          </p:cNvSpPr>
          <p:nvPr>
            <p:ph type="title"/>
          </p:nvPr>
        </p:nvSpPr>
        <p:spPr/>
        <p:txBody>
          <a:bodyPr/>
          <a:lstStyle/>
          <a:p>
            <a:r>
              <a:rPr lang="en-US"/>
              <a:t>Click to edit Master title style</a:t>
            </a:r>
            <a:endParaRPr lang="en-CA"/>
          </a:p>
        </p:txBody>
      </p:sp>
      <p:sp>
        <p:nvSpPr>
          <p:cNvPr id="3" name="Content Placeholder 2">
            <a:extLst>
              <a:ext uri="{FF2B5EF4-FFF2-40B4-BE49-F238E27FC236}">
                <a16:creationId xmlns:a16="http://schemas.microsoft.com/office/drawing/2014/main" id="{0A878F74-8B03-DC64-AE72-97FB42DF781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65C1E72E-41C9-9334-78B1-1789D2425ECF}"/>
              </a:ext>
            </a:extLst>
          </p:cNvPr>
          <p:cNvSpPr>
            <a:spLocks noGrp="1"/>
          </p:cNvSpPr>
          <p:nvPr>
            <p:ph type="dt" sz="half" idx="10"/>
          </p:nvPr>
        </p:nvSpPr>
        <p:spPr/>
        <p:txBody>
          <a:bodyPr/>
          <a:lstStyle/>
          <a:p>
            <a:fld id="{23A91400-5545-4D98-93ED-431183D373CC}" type="datetimeFigureOut">
              <a:rPr lang="en-CA" smtClean="0"/>
              <a:t>2023-11-20</a:t>
            </a:fld>
            <a:endParaRPr lang="en-CA"/>
          </a:p>
        </p:txBody>
      </p:sp>
      <p:sp>
        <p:nvSpPr>
          <p:cNvPr id="5" name="Footer Placeholder 4">
            <a:extLst>
              <a:ext uri="{FF2B5EF4-FFF2-40B4-BE49-F238E27FC236}">
                <a16:creationId xmlns:a16="http://schemas.microsoft.com/office/drawing/2014/main" id="{F48D90D5-A646-3597-69F8-5F7236AB2ED3}"/>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0C73B638-7E10-5FED-F866-41875D6D33A2}"/>
              </a:ext>
            </a:extLst>
          </p:cNvPr>
          <p:cNvSpPr>
            <a:spLocks noGrp="1"/>
          </p:cNvSpPr>
          <p:nvPr>
            <p:ph type="sldNum" sz="quarter" idx="12"/>
          </p:nvPr>
        </p:nvSpPr>
        <p:spPr/>
        <p:txBody>
          <a:bodyPr/>
          <a:lstStyle/>
          <a:p>
            <a:fld id="{0E5DB4F5-2998-498A-B48B-904CE3D39881}" type="slidenum">
              <a:rPr lang="en-CA" smtClean="0"/>
              <a:t>‹#›</a:t>
            </a:fld>
            <a:endParaRPr lang="en-CA"/>
          </a:p>
        </p:txBody>
      </p:sp>
    </p:spTree>
    <p:extLst>
      <p:ext uri="{BB962C8B-B14F-4D97-AF65-F5344CB8AC3E}">
        <p14:creationId xmlns:p14="http://schemas.microsoft.com/office/powerpoint/2010/main" val="8553828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E307C8-0956-58E9-0A7C-9017A3FE814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CA"/>
          </a:p>
        </p:txBody>
      </p:sp>
      <p:sp>
        <p:nvSpPr>
          <p:cNvPr id="3" name="Text Placeholder 2">
            <a:extLst>
              <a:ext uri="{FF2B5EF4-FFF2-40B4-BE49-F238E27FC236}">
                <a16:creationId xmlns:a16="http://schemas.microsoft.com/office/drawing/2014/main" id="{AE56BB45-60A8-2B6B-695F-A87AAFF9F4B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A062A0B0-6845-7386-2BA4-1A6FF9C53B5D}"/>
              </a:ext>
            </a:extLst>
          </p:cNvPr>
          <p:cNvSpPr>
            <a:spLocks noGrp="1"/>
          </p:cNvSpPr>
          <p:nvPr>
            <p:ph type="dt" sz="half" idx="10"/>
          </p:nvPr>
        </p:nvSpPr>
        <p:spPr/>
        <p:txBody>
          <a:bodyPr/>
          <a:lstStyle/>
          <a:p>
            <a:fld id="{23A91400-5545-4D98-93ED-431183D373CC}" type="datetimeFigureOut">
              <a:rPr lang="en-CA" smtClean="0"/>
              <a:t>2023-11-20</a:t>
            </a:fld>
            <a:endParaRPr lang="en-CA"/>
          </a:p>
        </p:txBody>
      </p:sp>
      <p:sp>
        <p:nvSpPr>
          <p:cNvPr id="5" name="Footer Placeholder 4">
            <a:extLst>
              <a:ext uri="{FF2B5EF4-FFF2-40B4-BE49-F238E27FC236}">
                <a16:creationId xmlns:a16="http://schemas.microsoft.com/office/drawing/2014/main" id="{923C7B49-927F-4042-6121-9D39AABCCB30}"/>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76CB5441-39E5-B971-C0EE-E619D17E4FA0}"/>
              </a:ext>
            </a:extLst>
          </p:cNvPr>
          <p:cNvSpPr>
            <a:spLocks noGrp="1"/>
          </p:cNvSpPr>
          <p:nvPr>
            <p:ph type="sldNum" sz="quarter" idx="12"/>
          </p:nvPr>
        </p:nvSpPr>
        <p:spPr/>
        <p:txBody>
          <a:bodyPr/>
          <a:lstStyle/>
          <a:p>
            <a:fld id="{0E5DB4F5-2998-498A-B48B-904CE3D39881}" type="slidenum">
              <a:rPr lang="en-CA" smtClean="0"/>
              <a:t>‹#›</a:t>
            </a:fld>
            <a:endParaRPr lang="en-CA"/>
          </a:p>
        </p:txBody>
      </p:sp>
    </p:spTree>
    <p:extLst>
      <p:ext uri="{BB962C8B-B14F-4D97-AF65-F5344CB8AC3E}">
        <p14:creationId xmlns:p14="http://schemas.microsoft.com/office/powerpoint/2010/main" val="13068954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7A6A7C-48A8-0195-2C1E-26F9199435FF}"/>
              </a:ext>
            </a:extLst>
          </p:cNvPr>
          <p:cNvSpPr>
            <a:spLocks noGrp="1"/>
          </p:cNvSpPr>
          <p:nvPr>
            <p:ph type="title"/>
          </p:nvPr>
        </p:nvSpPr>
        <p:spPr/>
        <p:txBody>
          <a:bodyPr/>
          <a:lstStyle/>
          <a:p>
            <a:r>
              <a:rPr lang="en-US"/>
              <a:t>Click to edit Master title style</a:t>
            </a:r>
            <a:endParaRPr lang="en-CA"/>
          </a:p>
        </p:txBody>
      </p:sp>
      <p:sp>
        <p:nvSpPr>
          <p:cNvPr id="3" name="Content Placeholder 2">
            <a:extLst>
              <a:ext uri="{FF2B5EF4-FFF2-40B4-BE49-F238E27FC236}">
                <a16:creationId xmlns:a16="http://schemas.microsoft.com/office/drawing/2014/main" id="{9B8B5277-B3F9-A164-8587-C286BC1A302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Content Placeholder 3">
            <a:extLst>
              <a:ext uri="{FF2B5EF4-FFF2-40B4-BE49-F238E27FC236}">
                <a16:creationId xmlns:a16="http://schemas.microsoft.com/office/drawing/2014/main" id="{96973B6D-25A4-A0AD-D682-F1639DE90E3F}"/>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Date Placeholder 4">
            <a:extLst>
              <a:ext uri="{FF2B5EF4-FFF2-40B4-BE49-F238E27FC236}">
                <a16:creationId xmlns:a16="http://schemas.microsoft.com/office/drawing/2014/main" id="{9744C196-E734-A69D-40E7-E469D39902EB}"/>
              </a:ext>
            </a:extLst>
          </p:cNvPr>
          <p:cNvSpPr>
            <a:spLocks noGrp="1"/>
          </p:cNvSpPr>
          <p:nvPr>
            <p:ph type="dt" sz="half" idx="10"/>
          </p:nvPr>
        </p:nvSpPr>
        <p:spPr/>
        <p:txBody>
          <a:bodyPr/>
          <a:lstStyle/>
          <a:p>
            <a:fld id="{23A91400-5545-4D98-93ED-431183D373CC}" type="datetimeFigureOut">
              <a:rPr lang="en-CA" smtClean="0"/>
              <a:t>2023-11-20</a:t>
            </a:fld>
            <a:endParaRPr lang="en-CA"/>
          </a:p>
        </p:txBody>
      </p:sp>
      <p:sp>
        <p:nvSpPr>
          <p:cNvPr id="6" name="Footer Placeholder 5">
            <a:extLst>
              <a:ext uri="{FF2B5EF4-FFF2-40B4-BE49-F238E27FC236}">
                <a16:creationId xmlns:a16="http://schemas.microsoft.com/office/drawing/2014/main" id="{5290CB8D-7FAB-F3A7-BA1E-BBE80CA214C1}"/>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2BF16DCA-3E3B-48FA-C765-4A8C341DC1FD}"/>
              </a:ext>
            </a:extLst>
          </p:cNvPr>
          <p:cNvSpPr>
            <a:spLocks noGrp="1"/>
          </p:cNvSpPr>
          <p:nvPr>
            <p:ph type="sldNum" sz="quarter" idx="12"/>
          </p:nvPr>
        </p:nvSpPr>
        <p:spPr/>
        <p:txBody>
          <a:bodyPr/>
          <a:lstStyle/>
          <a:p>
            <a:fld id="{0E5DB4F5-2998-498A-B48B-904CE3D39881}" type="slidenum">
              <a:rPr lang="en-CA" smtClean="0"/>
              <a:t>‹#›</a:t>
            </a:fld>
            <a:endParaRPr lang="en-CA"/>
          </a:p>
        </p:txBody>
      </p:sp>
    </p:spTree>
    <p:extLst>
      <p:ext uri="{BB962C8B-B14F-4D97-AF65-F5344CB8AC3E}">
        <p14:creationId xmlns:p14="http://schemas.microsoft.com/office/powerpoint/2010/main" val="36788278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CADB4B-B87D-58A4-9EAB-671798B973F3}"/>
              </a:ext>
            </a:extLst>
          </p:cNvPr>
          <p:cNvSpPr>
            <a:spLocks noGrp="1"/>
          </p:cNvSpPr>
          <p:nvPr>
            <p:ph type="title"/>
          </p:nvPr>
        </p:nvSpPr>
        <p:spPr>
          <a:xfrm>
            <a:off x="839788" y="365125"/>
            <a:ext cx="10515600" cy="1325563"/>
          </a:xfrm>
        </p:spPr>
        <p:txBody>
          <a:bodyPr/>
          <a:lstStyle/>
          <a:p>
            <a:r>
              <a:rPr lang="en-US"/>
              <a:t>Click to edit Master title style</a:t>
            </a:r>
            <a:endParaRPr lang="en-CA"/>
          </a:p>
        </p:txBody>
      </p:sp>
      <p:sp>
        <p:nvSpPr>
          <p:cNvPr id="3" name="Text Placeholder 2">
            <a:extLst>
              <a:ext uri="{FF2B5EF4-FFF2-40B4-BE49-F238E27FC236}">
                <a16:creationId xmlns:a16="http://schemas.microsoft.com/office/drawing/2014/main" id="{F600FA0F-064F-70A9-A2E3-AB230F60D63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5CAB9A36-EF1E-902B-2101-92DC36FC4A6E}"/>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Text Placeholder 4">
            <a:extLst>
              <a:ext uri="{FF2B5EF4-FFF2-40B4-BE49-F238E27FC236}">
                <a16:creationId xmlns:a16="http://schemas.microsoft.com/office/drawing/2014/main" id="{2D875638-C065-EDBB-6E35-5D86F3FA049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9B6978F0-2FAF-C064-0849-0C38490FDF88}"/>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7" name="Date Placeholder 6">
            <a:extLst>
              <a:ext uri="{FF2B5EF4-FFF2-40B4-BE49-F238E27FC236}">
                <a16:creationId xmlns:a16="http://schemas.microsoft.com/office/drawing/2014/main" id="{1854C2D5-3BA6-FB57-D950-D62E6C159BBA}"/>
              </a:ext>
            </a:extLst>
          </p:cNvPr>
          <p:cNvSpPr>
            <a:spLocks noGrp="1"/>
          </p:cNvSpPr>
          <p:nvPr>
            <p:ph type="dt" sz="half" idx="10"/>
          </p:nvPr>
        </p:nvSpPr>
        <p:spPr/>
        <p:txBody>
          <a:bodyPr/>
          <a:lstStyle/>
          <a:p>
            <a:fld id="{23A91400-5545-4D98-93ED-431183D373CC}" type="datetimeFigureOut">
              <a:rPr lang="en-CA" smtClean="0"/>
              <a:t>2023-11-20</a:t>
            </a:fld>
            <a:endParaRPr lang="en-CA"/>
          </a:p>
        </p:txBody>
      </p:sp>
      <p:sp>
        <p:nvSpPr>
          <p:cNvPr id="8" name="Footer Placeholder 7">
            <a:extLst>
              <a:ext uri="{FF2B5EF4-FFF2-40B4-BE49-F238E27FC236}">
                <a16:creationId xmlns:a16="http://schemas.microsoft.com/office/drawing/2014/main" id="{03B8055A-CB2E-A71F-8AE8-8BCC9D341993}"/>
              </a:ext>
            </a:extLst>
          </p:cNvPr>
          <p:cNvSpPr>
            <a:spLocks noGrp="1"/>
          </p:cNvSpPr>
          <p:nvPr>
            <p:ph type="ftr" sz="quarter" idx="11"/>
          </p:nvPr>
        </p:nvSpPr>
        <p:spPr/>
        <p:txBody>
          <a:bodyPr/>
          <a:lstStyle/>
          <a:p>
            <a:endParaRPr lang="en-CA"/>
          </a:p>
        </p:txBody>
      </p:sp>
      <p:sp>
        <p:nvSpPr>
          <p:cNvPr id="9" name="Slide Number Placeholder 8">
            <a:extLst>
              <a:ext uri="{FF2B5EF4-FFF2-40B4-BE49-F238E27FC236}">
                <a16:creationId xmlns:a16="http://schemas.microsoft.com/office/drawing/2014/main" id="{B1D335D5-9A31-B2CA-AD04-F6F9AE8C85AD}"/>
              </a:ext>
            </a:extLst>
          </p:cNvPr>
          <p:cNvSpPr>
            <a:spLocks noGrp="1"/>
          </p:cNvSpPr>
          <p:nvPr>
            <p:ph type="sldNum" sz="quarter" idx="12"/>
          </p:nvPr>
        </p:nvSpPr>
        <p:spPr/>
        <p:txBody>
          <a:bodyPr/>
          <a:lstStyle/>
          <a:p>
            <a:fld id="{0E5DB4F5-2998-498A-B48B-904CE3D39881}" type="slidenum">
              <a:rPr lang="en-CA" smtClean="0"/>
              <a:t>‹#›</a:t>
            </a:fld>
            <a:endParaRPr lang="en-CA"/>
          </a:p>
        </p:txBody>
      </p:sp>
    </p:spTree>
    <p:extLst>
      <p:ext uri="{BB962C8B-B14F-4D97-AF65-F5344CB8AC3E}">
        <p14:creationId xmlns:p14="http://schemas.microsoft.com/office/powerpoint/2010/main" val="9637540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674234-FE1D-7D95-D8CD-FE80B5D5BC4E}"/>
              </a:ext>
            </a:extLst>
          </p:cNvPr>
          <p:cNvSpPr>
            <a:spLocks noGrp="1"/>
          </p:cNvSpPr>
          <p:nvPr>
            <p:ph type="title"/>
          </p:nvPr>
        </p:nvSpPr>
        <p:spPr/>
        <p:txBody>
          <a:bodyPr/>
          <a:lstStyle/>
          <a:p>
            <a:r>
              <a:rPr lang="en-US"/>
              <a:t>Click to edit Master title style</a:t>
            </a:r>
            <a:endParaRPr lang="en-CA"/>
          </a:p>
        </p:txBody>
      </p:sp>
      <p:sp>
        <p:nvSpPr>
          <p:cNvPr id="3" name="Date Placeholder 2">
            <a:extLst>
              <a:ext uri="{FF2B5EF4-FFF2-40B4-BE49-F238E27FC236}">
                <a16:creationId xmlns:a16="http://schemas.microsoft.com/office/drawing/2014/main" id="{8FF39960-8B47-A7B2-DCEE-A4F44514DF25}"/>
              </a:ext>
            </a:extLst>
          </p:cNvPr>
          <p:cNvSpPr>
            <a:spLocks noGrp="1"/>
          </p:cNvSpPr>
          <p:nvPr>
            <p:ph type="dt" sz="half" idx="10"/>
          </p:nvPr>
        </p:nvSpPr>
        <p:spPr/>
        <p:txBody>
          <a:bodyPr/>
          <a:lstStyle/>
          <a:p>
            <a:fld id="{23A91400-5545-4D98-93ED-431183D373CC}" type="datetimeFigureOut">
              <a:rPr lang="en-CA" smtClean="0"/>
              <a:t>2023-11-20</a:t>
            </a:fld>
            <a:endParaRPr lang="en-CA"/>
          </a:p>
        </p:txBody>
      </p:sp>
      <p:sp>
        <p:nvSpPr>
          <p:cNvPr id="4" name="Footer Placeholder 3">
            <a:extLst>
              <a:ext uri="{FF2B5EF4-FFF2-40B4-BE49-F238E27FC236}">
                <a16:creationId xmlns:a16="http://schemas.microsoft.com/office/drawing/2014/main" id="{FD35C1C0-F571-5F73-FCED-65574ACC695E}"/>
              </a:ext>
            </a:extLst>
          </p:cNvPr>
          <p:cNvSpPr>
            <a:spLocks noGrp="1"/>
          </p:cNvSpPr>
          <p:nvPr>
            <p:ph type="ftr" sz="quarter" idx="11"/>
          </p:nvPr>
        </p:nvSpPr>
        <p:spPr/>
        <p:txBody>
          <a:bodyPr/>
          <a:lstStyle/>
          <a:p>
            <a:endParaRPr lang="en-CA"/>
          </a:p>
        </p:txBody>
      </p:sp>
      <p:sp>
        <p:nvSpPr>
          <p:cNvPr id="5" name="Slide Number Placeholder 4">
            <a:extLst>
              <a:ext uri="{FF2B5EF4-FFF2-40B4-BE49-F238E27FC236}">
                <a16:creationId xmlns:a16="http://schemas.microsoft.com/office/drawing/2014/main" id="{00E4C8B9-6A71-F3F2-ACAE-E66860729F86}"/>
              </a:ext>
            </a:extLst>
          </p:cNvPr>
          <p:cNvSpPr>
            <a:spLocks noGrp="1"/>
          </p:cNvSpPr>
          <p:nvPr>
            <p:ph type="sldNum" sz="quarter" idx="12"/>
          </p:nvPr>
        </p:nvSpPr>
        <p:spPr/>
        <p:txBody>
          <a:bodyPr/>
          <a:lstStyle/>
          <a:p>
            <a:fld id="{0E5DB4F5-2998-498A-B48B-904CE3D39881}" type="slidenum">
              <a:rPr lang="en-CA" smtClean="0"/>
              <a:t>‹#›</a:t>
            </a:fld>
            <a:endParaRPr lang="en-CA"/>
          </a:p>
        </p:txBody>
      </p:sp>
    </p:spTree>
    <p:extLst>
      <p:ext uri="{BB962C8B-B14F-4D97-AF65-F5344CB8AC3E}">
        <p14:creationId xmlns:p14="http://schemas.microsoft.com/office/powerpoint/2010/main" val="22849701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BD966C7-7C07-13B3-B67C-2447819DA254}"/>
              </a:ext>
            </a:extLst>
          </p:cNvPr>
          <p:cNvSpPr>
            <a:spLocks noGrp="1"/>
          </p:cNvSpPr>
          <p:nvPr>
            <p:ph type="dt" sz="half" idx="10"/>
          </p:nvPr>
        </p:nvSpPr>
        <p:spPr/>
        <p:txBody>
          <a:bodyPr/>
          <a:lstStyle/>
          <a:p>
            <a:fld id="{23A91400-5545-4D98-93ED-431183D373CC}" type="datetimeFigureOut">
              <a:rPr lang="en-CA" smtClean="0"/>
              <a:t>2023-11-20</a:t>
            </a:fld>
            <a:endParaRPr lang="en-CA"/>
          </a:p>
        </p:txBody>
      </p:sp>
      <p:sp>
        <p:nvSpPr>
          <p:cNvPr id="3" name="Footer Placeholder 2">
            <a:extLst>
              <a:ext uri="{FF2B5EF4-FFF2-40B4-BE49-F238E27FC236}">
                <a16:creationId xmlns:a16="http://schemas.microsoft.com/office/drawing/2014/main" id="{6FE5FA22-D2E8-77B2-D6E7-3139CA705D1C}"/>
              </a:ext>
            </a:extLst>
          </p:cNvPr>
          <p:cNvSpPr>
            <a:spLocks noGrp="1"/>
          </p:cNvSpPr>
          <p:nvPr>
            <p:ph type="ftr" sz="quarter" idx="11"/>
          </p:nvPr>
        </p:nvSpPr>
        <p:spPr/>
        <p:txBody>
          <a:bodyPr/>
          <a:lstStyle/>
          <a:p>
            <a:endParaRPr lang="en-CA"/>
          </a:p>
        </p:txBody>
      </p:sp>
      <p:sp>
        <p:nvSpPr>
          <p:cNvPr id="4" name="Slide Number Placeholder 3">
            <a:extLst>
              <a:ext uri="{FF2B5EF4-FFF2-40B4-BE49-F238E27FC236}">
                <a16:creationId xmlns:a16="http://schemas.microsoft.com/office/drawing/2014/main" id="{1C826DFD-91FA-DA99-AB42-4B5B3848D333}"/>
              </a:ext>
            </a:extLst>
          </p:cNvPr>
          <p:cNvSpPr>
            <a:spLocks noGrp="1"/>
          </p:cNvSpPr>
          <p:nvPr>
            <p:ph type="sldNum" sz="quarter" idx="12"/>
          </p:nvPr>
        </p:nvSpPr>
        <p:spPr/>
        <p:txBody>
          <a:bodyPr/>
          <a:lstStyle/>
          <a:p>
            <a:fld id="{0E5DB4F5-2998-498A-B48B-904CE3D39881}" type="slidenum">
              <a:rPr lang="en-CA" smtClean="0"/>
              <a:t>‹#›</a:t>
            </a:fld>
            <a:endParaRPr lang="en-CA"/>
          </a:p>
        </p:txBody>
      </p:sp>
    </p:spTree>
    <p:extLst>
      <p:ext uri="{BB962C8B-B14F-4D97-AF65-F5344CB8AC3E}">
        <p14:creationId xmlns:p14="http://schemas.microsoft.com/office/powerpoint/2010/main" val="11473151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5548D7-A26F-42A5-F076-1722F8CD3C2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CA"/>
          </a:p>
        </p:txBody>
      </p:sp>
      <p:sp>
        <p:nvSpPr>
          <p:cNvPr id="3" name="Content Placeholder 2">
            <a:extLst>
              <a:ext uri="{FF2B5EF4-FFF2-40B4-BE49-F238E27FC236}">
                <a16:creationId xmlns:a16="http://schemas.microsoft.com/office/drawing/2014/main" id="{F8BF19F8-3BA7-632B-ECA6-F031288E88C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Text Placeholder 3">
            <a:extLst>
              <a:ext uri="{FF2B5EF4-FFF2-40B4-BE49-F238E27FC236}">
                <a16:creationId xmlns:a16="http://schemas.microsoft.com/office/drawing/2014/main" id="{84B8A894-CF14-DBB1-F8A6-42C549055F5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285BFA8-D89B-929E-D361-5086CB106B82}"/>
              </a:ext>
            </a:extLst>
          </p:cNvPr>
          <p:cNvSpPr>
            <a:spLocks noGrp="1"/>
          </p:cNvSpPr>
          <p:nvPr>
            <p:ph type="dt" sz="half" idx="10"/>
          </p:nvPr>
        </p:nvSpPr>
        <p:spPr/>
        <p:txBody>
          <a:bodyPr/>
          <a:lstStyle/>
          <a:p>
            <a:fld id="{23A91400-5545-4D98-93ED-431183D373CC}" type="datetimeFigureOut">
              <a:rPr lang="en-CA" smtClean="0"/>
              <a:t>2023-11-20</a:t>
            </a:fld>
            <a:endParaRPr lang="en-CA"/>
          </a:p>
        </p:txBody>
      </p:sp>
      <p:sp>
        <p:nvSpPr>
          <p:cNvPr id="6" name="Footer Placeholder 5">
            <a:extLst>
              <a:ext uri="{FF2B5EF4-FFF2-40B4-BE49-F238E27FC236}">
                <a16:creationId xmlns:a16="http://schemas.microsoft.com/office/drawing/2014/main" id="{CDB42A8D-0CCA-3E5C-9D5E-156BB47CF241}"/>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0613E61B-BC73-C1C4-92EF-CAF748ECFB1D}"/>
              </a:ext>
            </a:extLst>
          </p:cNvPr>
          <p:cNvSpPr>
            <a:spLocks noGrp="1"/>
          </p:cNvSpPr>
          <p:nvPr>
            <p:ph type="sldNum" sz="quarter" idx="12"/>
          </p:nvPr>
        </p:nvSpPr>
        <p:spPr/>
        <p:txBody>
          <a:bodyPr/>
          <a:lstStyle/>
          <a:p>
            <a:fld id="{0E5DB4F5-2998-498A-B48B-904CE3D39881}" type="slidenum">
              <a:rPr lang="en-CA" smtClean="0"/>
              <a:t>‹#›</a:t>
            </a:fld>
            <a:endParaRPr lang="en-CA"/>
          </a:p>
        </p:txBody>
      </p:sp>
    </p:spTree>
    <p:extLst>
      <p:ext uri="{BB962C8B-B14F-4D97-AF65-F5344CB8AC3E}">
        <p14:creationId xmlns:p14="http://schemas.microsoft.com/office/powerpoint/2010/main" val="42812813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16D630-E943-7E7E-C064-ECA6BE4C5B0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CA"/>
          </a:p>
        </p:txBody>
      </p:sp>
      <p:sp>
        <p:nvSpPr>
          <p:cNvPr id="3" name="Picture Placeholder 2">
            <a:extLst>
              <a:ext uri="{FF2B5EF4-FFF2-40B4-BE49-F238E27FC236}">
                <a16:creationId xmlns:a16="http://schemas.microsoft.com/office/drawing/2014/main" id="{ED5F2CF2-6FF3-7B3E-C8C3-238887ABC57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CA"/>
          </a:p>
        </p:txBody>
      </p:sp>
      <p:sp>
        <p:nvSpPr>
          <p:cNvPr id="4" name="Text Placeholder 3">
            <a:extLst>
              <a:ext uri="{FF2B5EF4-FFF2-40B4-BE49-F238E27FC236}">
                <a16:creationId xmlns:a16="http://schemas.microsoft.com/office/drawing/2014/main" id="{1044204A-9F55-138D-8E34-2C07BD776EF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ADCEDCA-E3A6-200C-C198-01D6DBB24367}"/>
              </a:ext>
            </a:extLst>
          </p:cNvPr>
          <p:cNvSpPr>
            <a:spLocks noGrp="1"/>
          </p:cNvSpPr>
          <p:nvPr>
            <p:ph type="dt" sz="half" idx="10"/>
          </p:nvPr>
        </p:nvSpPr>
        <p:spPr/>
        <p:txBody>
          <a:bodyPr/>
          <a:lstStyle/>
          <a:p>
            <a:fld id="{23A91400-5545-4D98-93ED-431183D373CC}" type="datetimeFigureOut">
              <a:rPr lang="en-CA" smtClean="0"/>
              <a:t>2023-11-20</a:t>
            </a:fld>
            <a:endParaRPr lang="en-CA"/>
          </a:p>
        </p:txBody>
      </p:sp>
      <p:sp>
        <p:nvSpPr>
          <p:cNvPr id="6" name="Footer Placeholder 5">
            <a:extLst>
              <a:ext uri="{FF2B5EF4-FFF2-40B4-BE49-F238E27FC236}">
                <a16:creationId xmlns:a16="http://schemas.microsoft.com/office/drawing/2014/main" id="{7947A86B-F98E-415B-032D-ECCFE3AD00E5}"/>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166C80F3-D61D-4FAB-93D0-B4FD5857814B}"/>
              </a:ext>
            </a:extLst>
          </p:cNvPr>
          <p:cNvSpPr>
            <a:spLocks noGrp="1"/>
          </p:cNvSpPr>
          <p:nvPr>
            <p:ph type="sldNum" sz="quarter" idx="12"/>
          </p:nvPr>
        </p:nvSpPr>
        <p:spPr/>
        <p:txBody>
          <a:bodyPr/>
          <a:lstStyle/>
          <a:p>
            <a:fld id="{0E5DB4F5-2998-498A-B48B-904CE3D39881}" type="slidenum">
              <a:rPr lang="en-CA" smtClean="0"/>
              <a:t>‹#›</a:t>
            </a:fld>
            <a:endParaRPr lang="en-CA"/>
          </a:p>
        </p:txBody>
      </p:sp>
    </p:spTree>
    <p:extLst>
      <p:ext uri="{BB962C8B-B14F-4D97-AF65-F5344CB8AC3E}">
        <p14:creationId xmlns:p14="http://schemas.microsoft.com/office/powerpoint/2010/main" val="32226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F2693E4-E2F0-8BC3-0C6A-216010EC9B9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CA"/>
          </a:p>
        </p:txBody>
      </p:sp>
      <p:sp>
        <p:nvSpPr>
          <p:cNvPr id="3" name="Text Placeholder 2">
            <a:extLst>
              <a:ext uri="{FF2B5EF4-FFF2-40B4-BE49-F238E27FC236}">
                <a16:creationId xmlns:a16="http://schemas.microsoft.com/office/drawing/2014/main" id="{A505D8DA-AF61-5E92-2C68-25845125B2E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E4DC8E9B-34C6-3BDF-1ECB-4C6A92B5F88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3A91400-5545-4D98-93ED-431183D373CC}" type="datetimeFigureOut">
              <a:rPr lang="en-CA" smtClean="0"/>
              <a:t>2023-11-20</a:t>
            </a:fld>
            <a:endParaRPr lang="en-CA"/>
          </a:p>
        </p:txBody>
      </p:sp>
      <p:sp>
        <p:nvSpPr>
          <p:cNvPr id="5" name="Footer Placeholder 4">
            <a:extLst>
              <a:ext uri="{FF2B5EF4-FFF2-40B4-BE49-F238E27FC236}">
                <a16:creationId xmlns:a16="http://schemas.microsoft.com/office/drawing/2014/main" id="{6C477080-509A-565E-A7F7-921CAAF330E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CA"/>
          </a:p>
        </p:txBody>
      </p:sp>
      <p:sp>
        <p:nvSpPr>
          <p:cNvPr id="6" name="Slide Number Placeholder 5">
            <a:extLst>
              <a:ext uri="{FF2B5EF4-FFF2-40B4-BE49-F238E27FC236}">
                <a16:creationId xmlns:a16="http://schemas.microsoft.com/office/drawing/2014/main" id="{43E5C4A7-ECF9-9172-675B-715692378A0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E5DB4F5-2998-498A-B48B-904CE3D39881}" type="slidenum">
              <a:rPr lang="en-CA" smtClean="0"/>
              <a:t>‹#›</a:t>
            </a:fld>
            <a:endParaRPr lang="en-CA"/>
          </a:p>
        </p:txBody>
      </p:sp>
    </p:spTree>
    <p:extLst>
      <p:ext uri="{BB962C8B-B14F-4D97-AF65-F5344CB8AC3E}">
        <p14:creationId xmlns:p14="http://schemas.microsoft.com/office/powerpoint/2010/main" val="26712179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courses.lumenlearning.com/wm-principlesofmanagement/chapter/communication-in-the-management-function/" TargetMode="External"/><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823AC064-BC96-4F32-8AE1-B2FD3875482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78068" y="4633546"/>
            <a:ext cx="11438793" cy="1844256"/>
          </a:xfrm>
          <a:prstGeom prst="rect">
            <a:avLst/>
          </a:prstGeom>
          <a:solidFill>
            <a:schemeClr val="tx1">
              <a:lumMod val="75000"/>
              <a:lumOff val="25000"/>
            </a:schemeClr>
          </a:solidFill>
          <a:ln w="127000" cap="sq" cmpd="thinThick">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cxnSp>
        <p:nvCxnSpPr>
          <p:cNvPr id="13" name="Straight Connector 12">
            <a:extLst>
              <a:ext uri="{FF2B5EF4-FFF2-40B4-BE49-F238E27FC236}">
                <a16:creationId xmlns:a16="http://schemas.microsoft.com/office/drawing/2014/main" id="{A58B1B64-31F5-4A02-8CDF-89C2A37BF4A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098036" y="4801011"/>
            <a:ext cx="0" cy="1463040"/>
          </a:xfrm>
          <a:prstGeom prst="line">
            <a:avLst/>
          </a:prstGeom>
          <a:ln w="19050">
            <a:solidFill>
              <a:schemeClr val="bg1">
                <a:alpha val="75000"/>
              </a:schemeClr>
            </a:solidFill>
          </a:ln>
        </p:spPr>
        <p:style>
          <a:lnRef idx="1">
            <a:schemeClr val="accent1"/>
          </a:lnRef>
          <a:fillRef idx="0">
            <a:schemeClr val="accent1"/>
          </a:fillRef>
          <a:effectRef idx="0">
            <a:schemeClr val="accent1"/>
          </a:effectRef>
          <a:fontRef idx="minor">
            <a:schemeClr val="tx1"/>
          </a:fontRef>
        </p:style>
      </p:cxnSp>
      <p:pic>
        <p:nvPicPr>
          <p:cNvPr id="5" name="Picture 4" descr="Diagram&#10;&#10;Description automatically generated">
            <a:extLst>
              <a:ext uri="{FF2B5EF4-FFF2-40B4-BE49-F238E27FC236}">
                <a16:creationId xmlns:a16="http://schemas.microsoft.com/office/drawing/2014/main" id="{78FFEBFE-25BE-492F-BD9D-6A5B8AD6BA62}"/>
              </a:ext>
            </a:extLst>
          </p:cNvPr>
          <p:cNvPicPr>
            <a:picLocks noChangeAspect="1"/>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319088" y="1295400"/>
            <a:ext cx="11496675" cy="2019300"/>
          </a:xfrm>
          <a:prstGeom prst="rect">
            <a:avLst/>
          </a:prstGeom>
        </p:spPr>
      </p:pic>
      <p:sp>
        <p:nvSpPr>
          <p:cNvPr id="2" name="Title 1">
            <a:extLst>
              <a:ext uri="{FF2B5EF4-FFF2-40B4-BE49-F238E27FC236}">
                <a16:creationId xmlns:a16="http://schemas.microsoft.com/office/drawing/2014/main" id="{736CF6F9-615B-423D-9F67-0788886FAC7B}"/>
              </a:ext>
            </a:extLst>
          </p:cNvPr>
          <p:cNvSpPr>
            <a:spLocks noGrp="1"/>
          </p:cNvSpPr>
          <p:nvPr>
            <p:ph type="ctrTitle"/>
          </p:nvPr>
        </p:nvSpPr>
        <p:spPr>
          <a:xfrm>
            <a:off x="4370832" y="4791456"/>
            <a:ext cx="7178040" cy="1508760"/>
          </a:xfrm>
        </p:spPr>
        <p:txBody>
          <a:bodyPr anchor="ctr">
            <a:normAutofit/>
          </a:bodyPr>
          <a:lstStyle/>
          <a:p>
            <a:pPr algn="l"/>
            <a:r>
              <a:rPr lang="en-CA" sz="4800">
                <a:solidFill>
                  <a:schemeClr val="bg1"/>
                </a:solidFill>
              </a:rPr>
              <a:t>Communication </a:t>
            </a:r>
          </a:p>
        </p:txBody>
      </p:sp>
      <p:sp>
        <p:nvSpPr>
          <p:cNvPr id="3" name="Subtitle 2">
            <a:extLst>
              <a:ext uri="{FF2B5EF4-FFF2-40B4-BE49-F238E27FC236}">
                <a16:creationId xmlns:a16="http://schemas.microsoft.com/office/drawing/2014/main" id="{6042C854-6DFE-4C77-BE8C-8C717D7CB72A}"/>
              </a:ext>
            </a:extLst>
          </p:cNvPr>
          <p:cNvSpPr>
            <a:spLocks noGrp="1"/>
          </p:cNvSpPr>
          <p:nvPr>
            <p:ph type="subTitle" idx="1"/>
          </p:nvPr>
        </p:nvSpPr>
        <p:spPr>
          <a:xfrm>
            <a:off x="630936" y="4792077"/>
            <a:ext cx="3191256" cy="1507413"/>
          </a:xfrm>
        </p:spPr>
        <p:txBody>
          <a:bodyPr anchor="ctr">
            <a:normAutofit/>
          </a:bodyPr>
          <a:lstStyle/>
          <a:p>
            <a:pPr algn="r"/>
            <a:r>
              <a:rPr lang="en-CA" sz="2000">
                <a:solidFill>
                  <a:srgbClr val="F7F907"/>
                </a:solidFill>
              </a:rPr>
              <a:t>Approaches, Strategies &amp; Techniques</a:t>
            </a:r>
          </a:p>
          <a:p>
            <a:pPr algn="r"/>
            <a:r>
              <a:rPr lang="en-CA" sz="2000">
                <a:solidFill>
                  <a:srgbClr val="F7F907"/>
                </a:solidFill>
              </a:rPr>
              <a:t>Jennifer Romano</a:t>
            </a:r>
          </a:p>
          <a:p>
            <a:pPr algn="r"/>
            <a:endParaRPr lang="en-CA" sz="2000">
              <a:solidFill>
                <a:srgbClr val="F7F907"/>
              </a:solidFill>
            </a:endParaRPr>
          </a:p>
        </p:txBody>
      </p:sp>
    </p:spTree>
    <p:extLst>
      <p:ext uri="{BB962C8B-B14F-4D97-AF65-F5344CB8AC3E}">
        <p14:creationId xmlns:p14="http://schemas.microsoft.com/office/powerpoint/2010/main" val="11977729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4" name="Rectangle 23">
            <a:extLst>
              <a:ext uri="{FF2B5EF4-FFF2-40B4-BE49-F238E27FC236}">
                <a16:creationId xmlns:a16="http://schemas.microsoft.com/office/drawing/2014/main" id="{08E89D5E-1885-4160-AC77-CC471DD1D0D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36008"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280F4DA2-0AF4-4CF1-8EFF-C4EBA6D3708A}"/>
              </a:ext>
            </a:extLst>
          </p:cNvPr>
          <p:cNvSpPr>
            <a:spLocks noGrp="1"/>
          </p:cNvSpPr>
          <p:nvPr>
            <p:ph type="title"/>
          </p:nvPr>
        </p:nvSpPr>
        <p:spPr>
          <a:xfrm>
            <a:off x="943277" y="712269"/>
            <a:ext cx="3370998" cy="5502264"/>
          </a:xfrm>
        </p:spPr>
        <p:txBody>
          <a:bodyPr>
            <a:normAutofit/>
          </a:bodyPr>
          <a:lstStyle/>
          <a:p>
            <a:r>
              <a:rPr lang="en-CA" sz="3700">
                <a:solidFill>
                  <a:srgbClr val="FFFFFF"/>
                </a:solidFill>
              </a:rPr>
              <a:t>Philosophy of Communication-Not just verbal</a:t>
            </a:r>
          </a:p>
        </p:txBody>
      </p:sp>
      <p:cxnSp>
        <p:nvCxnSpPr>
          <p:cNvPr id="26" name="Straight Connector 25">
            <a:extLst>
              <a:ext uri="{FF2B5EF4-FFF2-40B4-BE49-F238E27FC236}">
                <a16:creationId xmlns:a16="http://schemas.microsoft.com/office/drawing/2014/main" id="{550D2BD1-98F9-412D-905B-3A843EF4078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585216" y="2971800"/>
            <a:ext cx="0" cy="914400"/>
          </a:xfrm>
          <a:prstGeom prst="line">
            <a:avLst/>
          </a:prstGeom>
          <a:ln w="19050">
            <a:solidFill>
              <a:srgbClr val="FFFFFF">
                <a:alpha val="80000"/>
              </a:srgbClr>
            </a:solidFill>
          </a:ln>
        </p:spPr>
        <p:style>
          <a:lnRef idx="1">
            <a:schemeClr val="accent1"/>
          </a:lnRef>
          <a:fillRef idx="0">
            <a:schemeClr val="accent1"/>
          </a:fillRef>
          <a:effectRef idx="0">
            <a:schemeClr val="accent1"/>
          </a:effectRef>
          <a:fontRef idx="minor">
            <a:schemeClr val="tx1"/>
          </a:fontRef>
        </p:style>
      </p:cxnSp>
      <p:graphicFrame>
        <p:nvGraphicFramePr>
          <p:cNvPr id="5" name="Content Placeholder 2">
            <a:extLst>
              <a:ext uri="{FF2B5EF4-FFF2-40B4-BE49-F238E27FC236}">
                <a16:creationId xmlns:a16="http://schemas.microsoft.com/office/drawing/2014/main" id="{5EC69E29-86BE-42ED-9A88-815D9D507B4A}"/>
              </a:ext>
            </a:extLst>
          </p:cNvPr>
          <p:cNvGraphicFramePr>
            <a:graphicFrameLocks noGrp="1"/>
          </p:cNvGraphicFramePr>
          <p:nvPr>
            <p:ph idx="1"/>
          </p:nvPr>
        </p:nvGraphicFramePr>
        <p:xfrm>
          <a:off x="5280025" y="642938"/>
          <a:ext cx="6269038" cy="55721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9216235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B819A166-7571-4003-A6B8-B62034C3ED3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5093209"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E628BDF7-C4CC-4DA3-BC33-A127DC49EFDC}"/>
              </a:ext>
            </a:extLst>
          </p:cNvPr>
          <p:cNvSpPr>
            <a:spLocks noGrp="1"/>
          </p:cNvSpPr>
          <p:nvPr>
            <p:ph type="title"/>
          </p:nvPr>
        </p:nvSpPr>
        <p:spPr>
          <a:xfrm>
            <a:off x="524741" y="620392"/>
            <a:ext cx="3808268" cy="5504688"/>
          </a:xfrm>
        </p:spPr>
        <p:txBody>
          <a:bodyPr>
            <a:normAutofit/>
          </a:bodyPr>
          <a:lstStyle/>
          <a:p>
            <a:r>
              <a:rPr lang="en-CA" sz="4200">
                <a:solidFill>
                  <a:schemeClr val="bg1"/>
                </a:solidFill>
              </a:rPr>
              <a:t>Philosophy of communication-Active Participants</a:t>
            </a:r>
          </a:p>
        </p:txBody>
      </p:sp>
      <p:graphicFrame>
        <p:nvGraphicFramePr>
          <p:cNvPr id="5" name="Content Placeholder 2">
            <a:extLst>
              <a:ext uri="{FF2B5EF4-FFF2-40B4-BE49-F238E27FC236}">
                <a16:creationId xmlns:a16="http://schemas.microsoft.com/office/drawing/2014/main" id="{22032C0E-5BA3-4449-AD79-DA096AD2E444}"/>
              </a:ext>
            </a:extLst>
          </p:cNvPr>
          <p:cNvGraphicFramePr>
            <a:graphicFrameLocks noGrp="1"/>
          </p:cNvGraphicFramePr>
          <p:nvPr>
            <p:ph idx="1"/>
          </p:nvPr>
        </p:nvGraphicFramePr>
        <p:xfrm>
          <a:off x="5468389" y="620392"/>
          <a:ext cx="6263640" cy="55046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4682983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B819A166-7571-4003-A6B8-B62034C3ED3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5093209"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09ADA685-15F2-4E79-AD43-DD1F42756665}"/>
              </a:ext>
            </a:extLst>
          </p:cNvPr>
          <p:cNvSpPr>
            <a:spLocks noGrp="1"/>
          </p:cNvSpPr>
          <p:nvPr>
            <p:ph type="title"/>
          </p:nvPr>
        </p:nvSpPr>
        <p:spPr>
          <a:xfrm>
            <a:off x="524741" y="620392"/>
            <a:ext cx="3808268" cy="5504688"/>
          </a:xfrm>
        </p:spPr>
        <p:txBody>
          <a:bodyPr>
            <a:normAutofit/>
          </a:bodyPr>
          <a:lstStyle/>
          <a:p>
            <a:r>
              <a:rPr lang="en-CA" sz="4200">
                <a:solidFill>
                  <a:schemeClr val="bg1"/>
                </a:solidFill>
              </a:rPr>
              <a:t>Philosophy of Communication-Continuous</a:t>
            </a:r>
          </a:p>
        </p:txBody>
      </p:sp>
      <p:graphicFrame>
        <p:nvGraphicFramePr>
          <p:cNvPr id="7" name="Content Placeholder 2">
            <a:extLst>
              <a:ext uri="{FF2B5EF4-FFF2-40B4-BE49-F238E27FC236}">
                <a16:creationId xmlns:a16="http://schemas.microsoft.com/office/drawing/2014/main" id="{CFD53BDC-C81D-4920-A5ED-D039A9962FE9}"/>
              </a:ext>
            </a:extLst>
          </p:cNvPr>
          <p:cNvGraphicFramePr>
            <a:graphicFrameLocks noGrp="1"/>
          </p:cNvGraphicFramePr>
          <p:nvPr>
            <p:ph idx="1"/>
          </p:nvPr>
        </p:nvGraphicFramePr>
        <p:xfrm>
          <a:off x="5468389" y="620392"/>
          <a:ext cx="6263640" cy="55046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3210043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B819A166-7571-4003-A6B8-B62034C3ED3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5093209"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81DCF658-FAD3-477B-B69E-95756FB0B79C}"/>
              </a:ext>
            </a:extLst>
          </p:cNvPr>
          <p:cNvSpPr>
            <a:spLocks noGrp="1"/>
          </p:cNvSpPr>
          <p:nvPr>
            <p:ph type="title"/>
          </p:nvPr>
        </p:nvSpPr>
        <p:spPr>
          <a:xfrm>
            <a:off x="524741" y="620392"/>
            <a:ext cx="3808268" cy="5504688"/>
          </a:xfrm>
        </p:spPr>
        <p:txBody>
          <a:bodyPr>
            <a:normAutofit/>
          </a:bodyPr>
          <a:lstStyle/>
          <a:p>
            <a:r>
              <a:rPr lang="en-CA" sz="4200">
                <a:solidFill>
                  <a:schemeClr val="bg1"/>
                </a:solidFill>
              </a:rPr>
              <a:t>Philosophy of communication-wait time</a:t>
            </a:r>
          </a:p>
        </p:txBody>
      </p:sp>
      <p:graphicFrame>
        <p:nvGraphicFramePr>
          <p:cNvPr id="5" name="Content Placeholder 2">
            <a:extLst>
              <a:ext uri="{FF2B5EF4-FFF2-40B4-BE49-F238E27FC236}">
                <a16:creationId xmlns:a16="http://schemas.microsoft.com/office/drawing/2014/main" id="{E988A401-F451-409F-ADC2-4894C42B7F9E}"/>
              </a:ext>
            </a:extLst>
          </p:cNvPr>
          <p:cNvGraphicFramePr>
            <a:graphicFrameLocks noGrp="1"/>
          </p:cNvGraphicFramePr>
          <p:nvPr>
            <p:ph idx="1"/>
          </p:nvPr>
        </p:nvGraphicFramePr>
        <p:xfrm>
          <a:off x="5468389" y="620392"/>
          <a:ext cx="6263640" cy="55046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5224635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B819A166-7571-4003-A6B8-B62034C3ED3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5093209"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511A45D9-9CF5-4E64-8031-4CF232D9AE3F}"/>
              </a:ext>
            </a:extLst>
          </p:cNvPr>
          <p:cNvSpPr>
            <a:spLocks noGrp="1"/>
          </p:cNvSpPr>
          <p:nvPr>
            <p:ph type="title"/>
          </p:nvPr>
        </p:nvSpPr>
        <p:spPr>
          <a:xfrm>
            <a:off x="524741" y="620392"/>
            <a:ext cx="3808268" cy="5504688"/>
          </a:xfrm>
        </p:spPr>
        <p:txBody>
          <a:bodyPr>
            <a:normAutofit/>
          </a:bodyPr>
          <a:lstStyle/>
          <a:p>
            <a:r>
              <a:rPr lang="en-CA" sz="4200">
                <a:solidFill>
                  <a:schemeClr val="bg1"/>
                </a:solidFill>
              </a:rPr>
              <a:t>Philosophy of Communication-Trust</a:t>
            </a:r>
          </a:p>
        </p:txBody>
      </p:sp>
      <p:graphicFrame>
        <p:nvGraphicFramePr>
          <p:cNvPr id="5" name="Content Placeholder 2">
            <a:extLst>
              <a:ext uri="{FF2B5EF4-FFF2-40B4-BE49-F238E27FC236}">
                <a16:creationId xmlns:a16="http://schemas.microsoft.com/office/drawing/2014/main" id="{0EC9BDDE-2D95-44CF-8482-2EED20530094}"/>
              </a:ext>
            </a:extLst>
          </p:cNvPr>
          <p:cNvGraphicFramePr>
            <a:graphicFrameLocks noGrp="1"/>
          </p:cNvGraphicFramePr>
          <p:nvPr>
            <p:ph idx="1"/>
          </p:nvPr>
        </p:nvGraphicFramePr>
        <p:xfrm>
          <a:off x="5468389" y="620392"/>
          <a:ext cx="6263640" cy="55046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6031593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B819A166-7571-4003-A6B8-B62034C3ED3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5093209"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8BD69730-042D-485C-9F21-0E2D73346D9F}"/>
              </a:ext>
            </a:extLst>
          </p:cNvPr>
          <p:cNvSpPr>
            <a:spLocks noGrp="1"/>
          </p:cNvSpPr>
          <p:nvPr>
            <p:ph type="title"/>
          </p:nvPr>
        </p:nvSpPr>
        <p:spPr>
          <a:xfrm>
            <a:off x="524741" y="620392"/>
            <a:ext cx="3808268" cy="5504688"/>
          </a:xfrm>
        </p:spPr>
        <p:txBody>
          <a:bodyPr>
            <a:normAutofit/>
          </a:bodyPr>
          <a:lstStyle/>
          <a:p>
            <a:r>
              <a:rPr lang="en-CA" sz="4200">
                <a:solidFill>
                  <a:schemeClr val="bg1"/>
                </a:solidFill>
              </a:rPr>
              <a:t>Philosophy of Communication-Social Skills</a:t>
            </a:r>
          </a:p>
        </p:txBody>
      </p:sp>
      <p:graphicFrame>
        <p:nvGraphicFramePr>
          <p:cNvPr id="5" name="Content Placeholder 2">
            <a:extLst>
              <a:ext uri="{FF2B5EF4-FFF2-40B4-BE49-F238E27FC236}">
                <a16:creationId xmlns:a16="http://schemas.microsoft.com/office/drawing/2014/main" id="{880C9F58-A217-498C-AD83-398DCAB92CEC}"/>
              </a:ext>
            </a:extLst>
          </p:cNvPr>
          <p:cNvGraphicFramePr>
            <a:graphicFrameLocks noGrp="1"/>
          </p:cNvGraphicFramePr>
          <p:nvPr>
            <p:ph idx="1"/>
          </p:nvPr>
        </p:nvGraphicFramePr>
        <p:xfrm>
          <a:off x="5468389" y="620392"/>
          <a:ext cx="6263640" cy="55046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26652437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TotalTime>
  <Words>289</Words>
  <Application>Microsoft Office PowerPoint</Application>
  <PresentationFormat>Widescreen</PresentationFormat>
  <Paragraphs>26</Paragraphs>
  <Slides>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Calibri</vt:lpstr>
      <vt:lpstr>Calibri Light</vt:lpstr>
      <vt:lpstr>Office Theme</vt:lpstr>
      <vt:lpstr>Communication </vt:lpstr>
      <vt:lpstr>Philosophy of Communication-Not just verbal</vt:lpstr>
      <vt:lpstr>Philosophy of communication-Active Participants</vt:lpstr>
      <vt:lpstr>Philosophy of Communication-Continuous</vt:lpstr>
      <vt:lpstr>Philosophy of communication-wait time</vt:lpstr>
      <vt:lpstr>Philosophy of Communication-Trust</vt:lpstr>
      <vt:lpstr>Philosophy of Communication-Social Skills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Communication </dc:title>
  <dc:creator>Jennifer Romano</dc:creator>
  <cp:lastModifiedBy>Jennifer Romano</cp:lastModifiedBy>
  <cp:revision>1</cp:revision>
  <dcterms:created xsi:type="dcterms:W3CDTF">2023-11-20T19:48:09Z</dcterms:created>
  <dcterms:modified xsi:type="dcterms:W3CDTF">2023-11-20T19:53:05Z</dcterms:modified>
</cp:coreProperties>
</file>